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4078" r:id="rId1"/>
  </p:sldMasterIdLst>
  <p:notesMasterIdLst>
    <p:notesMasterId r:id="rId11"/>
  </p:notesMasterIdLst>
  <p:handoutMasterIdLst>
    <p:handoutMasterId r:id="rId12"/>
  </p:handoutMasterIdLst>
  <p:sldIdLst>
    <p:sldId id="268" r:id="rId2"/>
    <p:sldId id="261" r:id="rId3"/>
    <p:sldId id="298" r:id="rId4"/>
    <p:sldId id="296" r:id="rId5"/>
    <p:sldId id="297" r:id="rId6"/>
    <p:sldId id="292" r:id="rId7"/>
    <p:sldId id="290" r:id="rId8"/>
    <p:sldId id="287" r:id="rId9"/>
    <p:sldId id="293" r:id="rId10"/>
  </p:sldIdLst>
  <p:sldSz cx="9906000" cy="6858000" type="A4"/>
  <p:notesSz cx="6797675" cy="9926638"/>
  <p:kinsoku lang="ja-JP" invalStChars="、。，．・：；？！゛゜ヽヾゝゞ々ー’”）〕］｝〉》」』】°‰′″℃￠％ぁぃぅぇぉっゃゅょゎァィゥェォッャュョヮヵヶ!%),.:;?]}｡｣､･ｧｨｩｪｫｬｭｮｯｰﾞﾟ" invalEndChars="‘“（〔［｛〈《「『【￥＄$([\{｢￡"/>
  <p:defaultTextStyle>
    <a:defPPr>
      <a:defRPr lang="fr-FR"/>
    </a:defPPr>
    <a:lvl1pPr algn="l" rtl="0" fontAlgn="base">
      <a:spcBef>
        <a:spcPct val="0"/>
      </a:spcBef>
      <a:spcAft>
        <a:spcPct val="0"/>
      </a:spcAft>
      <a:defRPr sz="1400" kern="1200">
        <a:solidFill>
          <a:schemeClr val="folHlink"/>
        </a:solidFill>
        <a:latin typeface="Franklin Gothic Book" charset="0"/>
        <a:ea typeface="ＭＳ Ｐゴシック" charset="0"/>
        <a:cs typeface="ＭＳ Ｐゴシック" charset="0"/>
      </a:defRPr>
    </a:lvl1pPr>
    <a:lvl2pPr marL="457200" algn="l" rtl="0" fontAlgn="base">
      <a:spcBef>
        <a:spcPct val="0"/>
      </a:spcBef>
      <a:spcAft>
        <a:spcPct val="0"/>
      </a:spcAft>
      <a:defRPr sz="1400" kern="1200">
        <a:solidFill>
          <a:schemeClr val="folHlink"/>
        </a:solidFill>
        <a:latin typeface="Franklin Gothic Book" charset="0"/>
        <a:ea typeface="ＭＳ Ｐゴシック" charset="0"/>
        <a:cs typeface="ＭＳ Ｐゴシック" charset="0"/>
      </a:defRPr>
    </a:lvl2pPr>
    <a:lvl3pPr marL="914400" algn="l" rtl="0" fontAlgn="base">
      <a:spcBef>
        <a:spcPct val="0"/>
      </a:spcBef>
      <a:spcAft>
        <a:spcPct val="0"/>
      </a:spcAft>
      <a:defRPr sz="1400" kern="1200">
        <a:solidFill>
          <a:schemeClr val="folHlink"/>
        </a:solidFill>
        <a:latin typeface="Franklin Gothic Book" charset="0"/>
        <a:ea typeface="ＭＳ Ｐゴシック" charset="0"/>
        <a:cs typeface="ＭＳ Ｐゴシック" charset="0"/>
      </a:defRPr>
    </a:lvl3pPr>
    <a:lvl4pPr marL="1371600" algn="l" rtl="0" fontAlgn="base">
      <a:spcBef>
        <a:spcPct val="0"/>
      </a:spcBef>
      <a:spcAft>
        <a:spcPct val="0"/>
      </a:spcAft>
      <a:defRPr sz="1400" kern="1200">
        <a:solidFill>
          <a:schemeClr val="folHlink"/>
        </a:solidFill>
        <a:latin typeface="Franklin Gothic Book" charset="0"/>
        <a:ea typeface="ＭＳ Ｐゴシック" charset="0"/>
        <a:cs typeface="ＭＳ Ｐゴシック" charset="0"/>
      </a:defRPr>
    </a:lvl4pPr>
    <a:lvl5pPr marL="1828800" algn="l" rtl="0" fontAlgn="base">
      <a:spcBef>
        <a:spcPct val="0"/>
      </a:spcBef>
      <a:spcAft>
        <a:spcPct val="0"/>
      </a:spcAft>
      <a:defRPr sz="1400" kern="1200">
        <a:solidFill>
          <a:schemeClr val="folHlink"/>
        </a:solidFill>
        <a:latin typeface="Franklin Gothic Book" charset="0"/>
        <a:ea typeface="ＭＳ Ｐゴシック" charset="0"/>
        <a:cs typeface="ＭＳ Ｐゴシック" charset="0"/>
      </a:defRPr>
    </a:lvl5pPr>
    <a:lvl6pPr marL="2286000" algn="l" defTabSz="457200" rtl="0" eaLnBrk="1" latinLnBrk="0" hangingPunct="1">
      <a:defRPr sz="1400" kern="1200">
        <a:solidFill>
          <a:schemeClr val="folHlink"/>
        </a:solidFill>
        <a:latin typeface="Franklin Gothic Book" charset="0"/>
        <a:ea typeface="ＭＳ Ｐゴシック" charset="0"/>
        <a:cs typeface="ＭＳ Ｐゴシック" charset="0"/>
      </a:defRPr>
    </a:lvl6pPr>
    <a:lvl7pPr marL="2743200" algn="l" defTabSz="457200" rtl="0" eaLnBrk="1" latinLnBrk="0" hangingPunct="1">
      <a:defRPr sz="1400" kern="1200">
        <a:solidFill>
          <a:schemeClr val="folHlink"/>
        </a:solidFill>
        <a:latin typeface="Franklin Gothic Book" charset="0"/>
        <a:ea typeface="ＭＳ Ｐゴシック" charset="0"/>
        <a:cs typeface="ＭＳ Ｐゴシック" charset="0"/>
      </a:defRPr>
    </a:lvl7pPr>
    <a:lvl8pPr marL="3200400" algn="l" defTabSz="457200" rtl="0" eaLnBrk="1" latinLnBrk="0" hangingPunct="1">
      <a:defRPr sz="1400" kern="1200">
        <a:solidFill>
          <a:schemeClr val="folHlink"/>
        </a:solidFill>
        <a:latin typeface="Franklin Gothic Book" charset="0"/>
        <a:ea typeface="ＭＳ Ｐゴシック" charset="0"/>
        <a:cs typeface="ＭＳ Ｐゴシック" charset="0"/>
      </a:defRPr>
    </a:lvl8pPr>
    <a:lvl9pPr marL="3657600" algn="l" defTabSz="457200" rtl="0" eaLnBrk="1" latinLnBrk="0" hangingPunct="1">
      <a:defRPr sz="1400" kern="1200">
        <a:solidFill>
          <a:schemeClr val="folHlink"/>
        </a:solidFill>
        <a:latin typeface="Franklin Gothic Book" charset="0"/>
        <a:ea typeface="ＭＳ Ｐゴシック" charset="0"/>
        <a:cs typeface="ＭＳ Ｐゴシック" charset="0"/>
      </a:defRPr>
    </a:lvl9pPr>
  </p:defaultTextStyle>
  <p:extLst>
    <p:ext uri="{EFAFB233-063F-42B5-8137-9DF3F51BA10A}">
      <p15:sldGuideLst xmlns:p15="http://schemas.microsoft.com/office/powerpoint/2012/main" xmlns="">
        <p15:guide id="1" orient="horz" pos="3684">
          <p15:clr>
            <a:srgbClr val="A4A3A4"/>
          </p15:clr>
        </p15:guide>
        <p15:guide id="2" pos="637">
          <p15:clr>
            <a:srgbClr val="A4A3A4"/>
          </p15:clr>
        </p15:guide>
      </p15:sldGuideLst>
    </p:ext>
    <p:ext uri="{2D200454-40CA-4A62-9FC3-DE9A4176ACB9}">
      <p15:notesGuideLst xmlns:p15="http://schemas.microsoft.com/office/powerpoint/2012/main" xmlns="">
        <p15:guide id="1" orient="horz" pos="3126">
          <p15:clr>
            <a:srgbClr val="A4A3A4"/>
          </p15:clr>
        </p15:guide>
        <p15:guide id="2" pos="214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132D69"/>
    <a:srgbClr val="277BB5"/>
    <a:srgbClr val="FFFFFF"/>
    <a:srgbClr val="0094AA"/>
    <a:srgbClr val="A7005C"/>
    <a:srgbClr val="005F84"/>
    <a:srgbClr val="008790"/>
    <a:srgbClr val="32477A"/>
    <a:srgbClr val="FF33CC"/>
    <a:srgbClr val="66FF33"/>
  </p:clrMru>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DA37D80-6434-44D0-A028-1B22A696006F}" styleName="Style léger 3 - Accentuation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37CE84F3-28C3-443E-9E96-99CF82512B78}" styleName="Style foncé 1 - Accentuation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710" autoAdjust="0"/>
    <p:restoredTop sz="94631"/>
  </p:normalViewPr>
  <p:slideViewPr>
    <p:cSldViewPr snapToGrid="0">
      <p:cViewPr>
        <p:scale>
          <a:sx n="119" d="100"/>
          <a:sy n="119" d="100"/>
        </p:scale>
        <p:origin x="294" y="66"/>
      </p:cViewPr>
      <p:guideLst>
        <p:guide orient="horz" pos="3684"/>
        <p:guide pos="63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200" d="100"/>
          <a:sy n="200" d="100"/>
        </p:scale>
        <p:origin x="-714" y="1800"/>
      </p:cViewPr>
      <p:guideLst>
        <p:guide orient="horz" pos="3126"/>
        <p:guide pos="2142"/>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4"/>
          <p:cNvSpPr>
            <a:spLocks noChangeArrowheads="1"/>
          </p:cNvSpPr>
          <p:nvPr/>
        </p:nvSpPr>
        <p:spPr bwMode="auto">
          <a:xfrm>
            <a:off x="6216650" y="9509125"/>
            <a:ext cx="514350" cy="307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2106" tIns="45245" rIns="92106" bIns="45245" anchor="ctr">
            <a:spAutoFit/>
          </a:bodyPr>
          <a:lstStyle/>
          <a:p>
            <a:pPr algn="r" defTabSz="930275" eaLnBrk="0" hangingPunct="0"/>
            <a:fld id="{7A233641-B893-5D43-8ADD-35047DF0A893}" type="slidenum">
              <a:rPr lang="en-US" i="1">
                <a:solidFill>
                  <a:schemeClr val="tx1"/>
                </a:solidFill>
                <a:latin typeface="Arial" charset="0"/>
              </a:rPr>
              <a:pPr algn="r" defTabSz="930275" eaLnBrk="0" hangingPunct="0"/>
              <a:t>‹N°›</a:t>
            </a:fld>
            <a:endParaRPr lang="en-US" i="1">
              <a:solidFill>
                <a:schemeClr val="tx1"/>
              </a:solidFill>
              <a:latin typeface="Arial" charset="0"/>
            </a:endParaRPr>
          </a:p>
        </p:txBody>
      </p:sp>
    </p:spTree>
    <p:extLst>
      <p:ext uri="{BB962C8B-B14F-4D97-AF65-F5344CB8AC3E}">
        <p14:creationId xmlns="" xmlns:p14="http://schemas.microsoft.com/office/powerpoint/2010/main" val="3842463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06463" y="4713288"/>
            <a:ext cx="4984750" cy="4470400"/>
          </a:xfrm>
          <a:prstGeom prst="rect">
            <a:avLst/>
          </a:prstGeom>
          <a:noFill/>
          <a:ln w="12700">
            <a:noFill/>
            <a:miter lim="800000"/>
            <a:headEnd/>
            <a:tailEnd/>
          </a:ln>
          <a:effectLst/>
        </p:spPr>
        <p:txBody>
          <a:bodyPr vert="horz" wrap="square" lIns="92106" tIns="45245" rIns="92106" bIns="45245" numCol="1" anchor="t" anchorCtr="0" compatLnSpc="1">
            <a:prstTxWarp prst="textNoShape">
              <a:avLst/>
            </a:prstTxWarp>
          </a:bodyPr>
          <a:lstStyle/>
          <a:p>
            <a:pPr lvl="0"/>
            <a:r>
              <a:rPr lang="fr-FR" noProof="0"/>
              <a:t>Cliquez pour modifier le style de texte du masque</a:t>
            </a:r>
          </a:p>
          <a:p>
            <a:pPr lvl="1"/>
            <a:r>
              <a:rPr lang="fr-FR" noProof="0"/>
              <a:t>Second niveau</a:t>
            </a:r>
          </a:p>
          <a:p>
            <a:pPr lvl="2"/>
            <a:r>
              <a:rPr lang="fr-FR" noProof="0"/>
              <a:t>Troisième niveau</a:t>
            </a:r>
          </a:p>
          <a:p>
            <a:pPr lvl="3"/>
            <a:r>
              <a:rPr lang="fr-FR" noProof="0"/>
              <a:t>Quatrième niveau</a:t>
            </a:r>
          </a:p>
          <a:p>
            <a:pPr lvl="4"/>
            <a:r>
              <a:rPr lang="fr-FR" noProof="0"/>
              <a:t>Cinquième niveau</a:t>
            </a:r>
          </a:p>
        </p:txBody>
      </p:sp>
      <p:sp>
        <p:nvSpPr>
          <p:cNvPr id="10243" name="Rectangle 3"/>
          <p:cNvSpPr>
            <a:spLocks noGrp="1" noRot="1" noChangeAspect="1" noChangeArrowheads="1" noTextEdit="1"/>
          </p:cNvSpPr>
          <p:nvPr>
            <p:ph type="sldImg" idx="2"/>
          </p:nvPr>
        </p:nvSpPr>
        <p:spPr bwMode="auto">
          <a:xfrm>
            <a:off x="889000" y="863600"/>
            <a:ext cx="5026025" cy="34813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0244" name="Rectangle 4"/>
          <p:cNvSpPr>
            <a:spLocks noChangeArrowheads="1"/>
          </p:cNvSpPr>
          <p:nvPr/>
        </p:nvSpPr>
        <p:spPr bwMode="auto">
          <a:xfrm>
            <a:off x="66675" y="114300"/>
            <a:ext cx="2446338" cy="307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2106" tIns="45245" rIns="92106" bIns="45245" anchor="ctr">
            <a:spAutoFit/>
          </a:bodyPr>
          <a:lstStyle/>
          <a:p>
            <a:pPr defTabSz="930275" eaLnBrk="0" hangingPunct="0"/>
            <a:r>
              <a:rPr lang="en-US" i="1">
                <a:solidFill>
                  <a:schemeClr val="tx1"/>
                </a:solidFill>
                <a:latin typeface="Arial" charset="0"/>
              </a:rPr>
              <a:t>AVICENNE Développement</a:t>
            </a:r>
          </a:p>
        </p:txBody>
      </p:sp>
      <p:sp>
        <p:nvSpPr>
          <p:cNvPr id="10245" name="Rectangle 5"/>
          <p:cNvSpPr>
            <a:spLocks noChangeArrowheads="1"/>
          </p:cNvSpPr>
          <p:nvPr/>
        </p:nvSpPr>
        <p:spPr bwMode="auto">
          <a:xfrm>
            <a:off x="66675" y="9509125"/>
            <a:ext cx="868363" cy="307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2106" tIns="45245" rIns="92106" bIns="45245" anchor="ctr">
            <a:spAutoFit/>
          </a:bodyPr>
          <a:lstStyle/>
          <a:p>
            <a:pPr defTabSz="930275" eaLnBrk="0" hangingPunct="0"/>
            <a:fld id="{DF72BAC4-FBF7-BD4F-B3AC-8FEA307F7713}" type="datetime1">
              <a:rPr lang="en-US" i="1">
                <a:solidFill>
                  <a:schemeClr val="tx1"/>
                </a:solidFill>
                <a:latin typeface="Arial" charset="0"/>
              </a:rPr>
              <a:pPr defTabSz="930275" eaLnBrk="0" hangingPunct="0"/>
              <a:t>5/18/2017</a:t>
            </a:fld>
            <a:endParaRPr lang="en-US" i="1">
              <a:solidFill>
                <a:schemeClr val="tx1"/>
              </a:solidFill>
              <a:latin typeface="Arial" charset="0"/>
            </a:endParaRPr>
          </a:p>
        </p:txBody>
      </p:sp>
      <p:sp>
        <p:nvSpPr>
          <p:cNvPr id="10246" name="Rectangle 6"/>
          <p:cNvSpPr>
            <a:spLocks noChangeArrowheads="1"/>
          </p:cNvSpPr>
          <p:nvPr/>
        </p:nvSpPr>
        <p:spPr bwMode="auto">
          <a:xfrm>
            <a:off x="6216650" y="9510713"/>
            <a:ext cx="514350" cy="307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2106" tIns="45245" rIns="92106" bIns="45245" anchor="ctr">
            <a:spAutoFit/>
          </a:bodyPr>
          <a:lstStyle/>
          <a:p>
            <a:pPr algn="r" defTabSz="930275" eaLnBrk="0" hangingPunct="0"/>
            <a:fld id="{2566D8E5-FC5C-4C46-A7A2-79B62EF24D06}" type="slidenum">
              <a:rPr lang="en-US" i="1">
                <a:solidFill>
                  <a:schemeClr val="tx1"/>
                </a:solidFill>
                <a:latin typeface="Arial" charset="0"/>
              </a:rPr>
              <a:pPr algn="r" defTabSz="930275" eaLnBrk="0" hangingPunct="0"/>
              <a:t>‹N°›</a:t>
            </a:fld>
            <a:endParaRPr lang="en-US" i="1">
              <a:solidFill>
                <a:schemeClr val="tx1"/>
              </a:solidFill>
              <a:latin typeface="Arial" charset="0"/>
            </a:endParaRPr>
          </a:p>
        </p:txBody>
      </p:sp>
    </p:spTree>
    <p:extLst>
      <p:ext uri="{BB962C8B-B14F-4D97-AF65-F5344CB8AC3E}">
        <p14:creationId xmlns="" xmlns:p14="http://schemas.microsoft.com/office/powerpoint/2010/main" val="36153291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Tree>
    <p:extLst>
      <p:ext uri="{BB962C8B-B14F-4D97-AF65-F5344CB8AC3E}">
        <p14:creationId xmlns="" xmlns:p14="http://schemas.microsoft.com/office/powerpoint/2010/main" val="1920001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889000" y="863600"/>
            <a:ext cx="5026025" cy="3481388"/>
          </a:xfrm>
        </p:spPr>
      </p:sp>
      <p:sp>
        <p:nvSpPr>
          <p:cNvPr id="3" name="Espace réservé des commentaires 2"/>
          <p:cNvSpPr>
            <a:spLocks noGrp="1"/>
          </p:cNvSpPr>
          <p:nvPr>
            <p:ph type="body" idx="1"/>
          </p:nvPr>
        </p:nvSpPr>
        <p:spPr/>
        <p:txBody>
          <a:bodyPr/>
          <a:lstStyle/>
          <a:p>
            <a:endParaRPr lang="fr-FR" dirty="0"/>
          </a:p>
        </p:txBody>
      </p:sp>
    </p:spTree>
    <p:extLst>
      <p:ext uri="{BB962C8B-B14F-4D97-AF65-F5344CB8AC3E}">
        <p14:creationId xmlns="" xmlns:p14="http://schemas.microsoft.com/office/powerpoint/2010/main" val="42586346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re présentation">
    <p:spTree>
      <p:nvGrpSpPr>
        <p:cNvPr id="1" name=""/>
        <p:cNvGrpSpPr/>
        <p:nvPr/>
      </p:nvGrpSpPr>
      <p:grpSpPr>
        <a:xfrm>
          <a:off x="0" y="0"/>
          <a:ext cx="0" cy="0"/>
          <a:chOff x="0" y="0"/>
          <a:chExt cx="0" cy="0"/>
        </a:xfrm>
      </p:grpSpPr>
      <p:sp>
        <p:nvSpPr>
          <p:cNvPr id="14" name="Espace réservé du texte 13"/>
          <p:cNvSpPr>
            <a:spLocks noGrp="1"/>
          </p:cNvSpPr>
          <p:nvPr>
            <p:ph type="body" sz="quarter" idx="10"/>
          </p:nvPr>
        </p:nvSpPr>
        <p:spPr>
          <a:xfrm>
            <a:off x="4096917" y="4830793"/>
            <a:ext cx="5277991" cy="559040"/>
          </a:xfrm>
          <a:prstGeom prst="rect">
            <a:avLst/>
          </a:prstGeom>
        </p:spPr>
        <p:txBody>
          <a:bodyPr lIns="0" tIns="0" rIns="0" bIns="0"/>
          <a:lstStyle>
            <a:lvl1pPr marL="92075" indent="-92075" algn="r">
              <a:buFont typeface="Arial" pitchFamily="34" charset="0"/>
              <a:buChar char="•"/>
              <a:defRPr sz="1400"/>
            </a:lvl1pPr>
          </a:lstStyle>
          <a:p>
            <a:pPr lvl="0"/>
            <a:r>
              <a:rPr lang="fr-FR" smtClean="0"/>
              <a:t>Cliquez pour modifier les styles du texte du masque</a:t>
            </a:r>
          </a:p>
        </p:txBody>
      </p:sp>
      <p:sp>
        <p:nvSpPr>
          <p:cNvPr id="19" name="Espace réservé du texte 13"/>
          <p:cNvSpPr>
            <a:spLocks noGrp="1"/>
          </p:cNvSpPr>
          <p:nvPr>
            <p:ph type="body" sz="quarter" idx="11"/>
          </p:nvPr>
        </p:nvSpPr>
        <p:spPr>
          <a:xfrm>
            <a:off x="4094042" y="4520243"/>
            <a:ext cx="5280867" cy="297372"/>
          </a:xfrm>
          <a:prstGeom prst="rect">
            <a:avLst/>
          </a:prstGeom>
        </p:spPr>
        <p:txBody>
          <a:bodyPr lIns="0" tIns="0" rIns="0" bIns="0"/>
          <a:lstStyle>
            <a:lvl1pPr marL="0" indent="0" algn="r">
              <a:buFontTx/>
              <a:buNone/>
              <a:defRPr sz="1400" b="1">
                <a:latin typeface="Arial" pitchFamily="34" charset="0"/>
                <a:cs typeface="Arial" pitchFamily="34" charset="0"/>
              </a:defRPr>
            </a:lvl1pPr>
          </a:lstStyle>
          <a:p>
            <a:pPr lvl="0"/>
            <a:r>
              <a:rPr lang="fr-FR" smtClean="0"/>
              <a:t>Cliquez pour modifier les styles du texte du masque</a:t>
            </a:r>
          </a:p>
        </p:txBody>
      </p:sp>
      <p:sp>
        <p:nvSpPr>
          <p:cNvPr id="8" name="Titre 1"/>
          <p:cNvSpPr>
            <a:spLocks noGrp="1"/>
          </p:cNvSpPr>
          <p:nvPr>
            <p:ph type="title"/>
          </p:nvPr>
        </p:nvSpPr>
        <p:spPr>
          <a:xfrm>
            <a:off x="3048000" y="3694544"/>
            <a:ext cx="6326909" cy="715820"/>
          </a:xfrm>
          <a:prstGeom prst="rect">
            <a:avLst/>
          </a:prstGeom>
        </p:spPr>
        <p:txBody>
          <a:bodyPr lIns="0" tIns="0" rIns="0" bIns="0"/>
          <a:lstStyle>
            <a:lvl1pPr algn="r">
              <a:defRPr sz="4000" cap="none" baseline="0">
                <a:solidFill>
                  <a:srgbClr val="277BB5"/>
                </a:solidFill>
                <a:latin typeface="Arial" pitchFamily="34" charset="0"/>
                <a:cs typeface="Arial" pitchFamily="34" charset="0"/>
              </a:defRPr>
            </a:lvl1pPr>
          </a:lstStyle>
          <a:p>
            <a:r>
              <a:rPr lang="fr-FR" smtClean="0"/>
              <a:t>Cliquez pour modifier le style du titre</a:t>
            </a:r>
            <a:endParaRPr lang="en-US" dirty="0"/>
          </a:p>
        </p:txBody>
      </p:sp>
      <p:sp>
        <p:nvSpPr>
          <p:cNvPr id="6" name="Rectangle 44"/>
          <p:cNvSpPr>
            <a:spLocks noGrp="1" noChangeArrowheads="1"/>
          </p:cNvSpPr>
          <p:nvPr>
            <p:ph type="sldNum" sz="quarter" idx="18"/>
          </p:nvPr>
        </p:nvSpPr>
        <p:spPr bwMode="auto">
          <a:xfrm>
            <a:off x="8828381" y="6095176"/>
            <a:ext cx="596899" cy="476250"/>
          </a:xfrm>
          <a:prstGeom prst="rect">
            <a:avLst/>
          </a:prstGeom>
          <a:ln>
            <a:miter lim="800000"/>
            <a:headEnd/>
            <a:tailEnd/>
          </a:ln>
        </p:spPr>
        <p:txBody>
          <a:bodyPr vert="horz" wrap="square" lIns="91440" tIns="45720" rIns="0" bIns="45720" numCol="1" anchor="b" anchorCtr="0" compatLnSpc="1">
            <a:prstTxWarp prst="textNoShape">
              <a:avLst/>
            </a:prstTxWarp>
          </a:bodyPr>
          <a:lstStyle>
            <a:lvl1pPr algn="r" eaLnBrk="0" hangingPunct="0">
              <a:defRPr sz="900" smtClean="0">
                <a:solidFill>
                  <a:srgbClr val="005F84"/>
                </a:solidFill>
                <a:latin typeface="Arial" pitchFamily="34" charset="0"/>
                <a:ea typeface="+mn-ea"/>
                <a:cs typeface="Arial" pitchFamily="34" charset="0"/>
              </a:defRPr>
            </a:lvl1pPr>
          </a:lstStyle>
          <a:p>
            <a:pPr>
              <a:defRPr/>
            </a:pPr>
            <a:fld id="{00A620B7-98C1-C84E-A047-F8788683E894}" type="slidenum">
              <a:rPr lang="en-US" smtClean="0"/>
              <a:pPr>
                <a:defRPr/>
              </a:pPr>
              <a:t>‹N°›</a:t>
            </a:fld>
            <a:endParaRPr lang="en-US" dirty="0"/>
          </a:p>
        </p:txBody>
      </p:sp>
    </p:spTree>
    <p:extLst>
      <p:ext uri="{BB962C8B-B14F-4D97-AF65-F5344CB8AC3E}">
        <p14:creationId xmlns="" xmlns:p14="http://schemas.microsoft.com/office/powerpoint/2010/main" val="3008685790"/>
      </p:ext>
    </p:extLst>
  </p:cSld>
  <p:clrMapOvr>
    <a:masterClrMapping/>
  </p:clrMapOvr>
  <p:transition spd="med" advClick="0" advTm="10000">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re et contenu 1 colonne">
    <p:spTree>
      <p:nvGrpSpPr>
        <p:cNvPr id="1" name=""/>
        <p:cNvGrpSpPr/>
        <p:nvPr/>
      </p:nvGrpSpPr>
      <p:grpSpPr>
        <a:xfrm>
          <a:off x="0" y="0"/>
          <a:ext cx="0" cy="0"/>
          <a:chOff x="0" y="0"/>
          <a:chExt cx="0" cy="0"/>
        </a:xfrm>
      </p:grpSpPr>
      <p:pic>
        <p:nvPicPr>
          <p:cNvPr id="4" name="Image 3"/>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1" y="0"/>
            <a:ext cx="9700752" cy="6858000"/>
          </a:xfrm>
          <a:prstGeom prst="rect">
            <a:avLst/>
          </a:prstGeom>
        </p:spPr>
      </p:pic>
      <p:sp>
        <p:nvSpPr>
          <p:cNvPr id="2" name="Titre 1"/>
          <p:cNvSpPr>
            <a:spLocks noGrp="1"/>
          </p:cNvSpPr>
          <p:nvPr>
            <p:ph type="title"/>
          </p:nvPr>
        </p:nvSpPr>
        <p:spPr>
          <a:xfrm>
            <a:off x="1024756" y="1590979"/>
            <a:ext cx="8396335" cy="510294"/>
          </a:xfrm>
          <a:prstGeom prst="rect">
            <a:avLst/>
          </a:prstGeom>
        </p:spPr>
        <p:txBody>
          <a:bodyPr lIns="0" tIns="0" rIns="0" bIns="0"/>
          <a:lstStyle>
            <a:lvl1pPr algn="l">
              <a:defRPr sz="2800" cap="none" baseline="0">
                <a:solidFill>
                  <a:srgbClr val="132D69"/>
                </a:solidFill>
                <a:latin typeface="Arial" pitchFamily="34" charset="0"/>
                <a:cs typeface="Arial" pitchFamily="34" charset="0"/>
              </a:defRPr>
            </a:lvl1pPr>
          </a:lstStyle>
          <a:p>
            <a:r>
              <a:rPr lang="fr-FR" smtClean="0"/>
              <a:t>Cliquez pour modifier le style du titre</a:t>
            </a:r>
            <a:endParaRPr lang="en-US" dirty="0"/>
          </a:p>
        </p:txBody>
      </p:sp>
      <p:sp>
        <p:nvSpPr>
          <p:cNvPr id="3" name="Espace réservé du contenu 2"/>
          <p:cNvSpPr>
            <a:spLocks noGrp="1"/>
          </p:cNvSpPr>
          <p:nvPr>
            <p:ph idx="1"/>
          </p:nvPr>
        </p:nvSpPr>
        <p:spPr>
          <a:xfrm>
            <a:off x="1027546" y="2921001"/>
            <a:ext cx="8393545" cy="2704734"/>
          </a:xfrm>
          <a:prstGeom prst="rect">
            <a:avLst/>
          </a:prstGeom>
        </p:spPr>
        <p:txBody>
          <a:bodyPr lIns="0" tIns="0" rIns="0" bIns="0"/>
          <a:lstStyle>
            <a:lvl1pPr marL="0" indent="0">
              <a:buFontTx/>
              <a:buNone/>
              <a:defRPr sz="1200">
                <a:latin typeface="Calibri" pitchFamily="34" charset="0"/>
              </a:defRPr>
            </a:lvl1pPr>
            <a:lvl2pPr marL="457200" indent="0">
              <a:buFontTx/>
              <a:buNone/>
              <a:defRPr>
                <a:latin typeface="Calibri" pitchFamily="34" charset="0"/>
              </a:defRPr>
            </a:lvl2pPr>
            <a:lvl3pPr marL="914400" indent="0">
              <a:buFontTx/>
              <a:buNone/>
              <a:defRPr>
                <a:latin typeface="Calibri" pitchFamily="34" charset="0"/>
              </a:defRPr>
            </a:lvl3pPr>
            <a:lvl4pPr marL="1333500" indent="0">
              <a:buFontTx/>
              <a:buNone/>
              <a:defRPr>
                <a:latin typeface="Calibri" pitchFamily="34" charset="0"/>
              </a:defRPr>
            </a:lvl4pPr>
            <a:lvl5pPr marL="1752600" indent="0">
              <a:buFontTx/>
              <a:buNone/>
              <a:defRPr>
                <a:latin typeface="Calibri" pitchFamily="34" charset="0"/>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Espace réservé du texte 6"/>
          <p:cNvSpPr>
            <a:spLocks noGrp="1"/>
          </p:cNvSpPr>
          <p:nvPr>
            <p:ph type="body" sz="quarter" idx="14"/>
          </p:nvPr>
        </p:nvSpPr>
        <p:spPr>
          <a:xfrm>
            <a:off x="1027546" y="2152290"/>
            <a:ext cx="8393545" cy="525462"/>
          </a:xfrm>
          <a:prstGeom prst="rect">
            <a:avLst/>
          </a:prstGeom>
        </p:spPr>
        <p:txBody>
          <a:bodyPr lIns="0"/>
          <a:lstStyle>
            <a:lvl1pPr marL="0" indent="0">
              <a:buFontTx/>
              <a:buNone/>
              <a:defRPr sz="2000">
                <a:solidFill>
                  <a:srgbClr val="277BB5"/>
                </a:solidFill>
                <a:latin typeface="Arial" pitchFamily="34" charset="0"/>
                <a:cs typeface="Arial" pitchFamily="34" charset="0"/>
              </a:defRPr>
            </a:lvl1pPr>
          </a:lstStyle>
          <a:p>
            <a:pPr lvl="0"/>
            <a:r>
              <a:rPr lang="fr-FR" smtClean="0"/>
              <a:t>Cliquez pour modifier les styles du texte du masque</a:t>
            </a:r>
          </a:p>
        </p:txBody>
      </p:sp>
      <p:sp>
        <p:nvSpPr>
          <p:cNvPr id="13" name="Espace réservé du contenu 2"/>
          <p:cNvSpPr>
            <a:spLocks noGrp="1"/>
          </p:cNvSpPr>
          <p:nvPr>
            <p:ph idx="15"/>
          </p:nvPr>
        </p:nvSpPr>
        <p:spPr>
          <a:xfrm>
            <a:off x="1879471" y="5704383"/>
            <a:ext cx="6856502" cy="474453"/>
          </a:xfrm>
          <a:prstGeom prst="rect">
            <a:avLst/>
          </a:prstGeom>
        </p:spPr>
        <p:txBody>
          <a:bodyPr lIns="0" tIns="0" rIns="0" bIns="0"/>
          <a:lstStyle>
            <a:lvl1pPr marL="0" indent="0" algn="r">
              <a:buFontTx/>
              <a:buNone/>
              <a:defRPr sz="1200">
                <a:latin typeface="Calibri" pitchFamily="34" charset="0"/>
              </a:defRPr>
            </a:lvl1pPr>
            <a:lvl2pPr marL="457200" indent="0">
              <a:buFontTx/>
              <a:buNone/>
              <a:defRPr>
                <a:latin typeface="Calibri" pitchFamily="34" charset="0"/>
              </a:defRPr>
            </a:lvl2pPr>
            <a:lvl3pPr marL="914400" indent="0">
              <a:buFontTx/>
              <a:buNone/>
              <a:defRPr>
                <a:latin typeface="Calibri" pitchFamily="34" charset="0"/>
              </a:defRPr>
            </a:lvl3pPr>
            <a:lvl4pPr marL="1333500" indent="0">
              <a:buFontTx/>
              <a:buNone/>
              <a:defRPr>
                <a:latin typeface="Calibri" pitchFamily="34" charset="0"/>
              </a:defRPr>
            </a:lvl4pPr>
            <a:lvl5pPr marL="1752600" indent="0">
              <a:buFontTx/>
              <a:buNone/>
              <a:defRPr>
                <a:latin typeface="Calibri" pitchFamily="34" charset="0"/>
              </a:defRPr>
            </a:lvl5pPr>
          </a:lstStyle>
          <a:p>
            <a:pPr lvl="0"/>
            <a:r>
              <a:rPr lang="fr-FR" smtClean="0"/>
              <a:t>Cliquez pour modifier les styles du texte du masque</a:t>
            </a:r>
          </a:p>
        </p:txBody>
      </p:sp>
      <p:sp>
        <p:nvSpPr>
          <p:cNvPr id="10" name="Rectangle 44"/>
          <p:cNvSpPr>
            <a:spLocks noGrp="1" noChangeArrowheads="1"/>
          </p:cNvSpPr>
          <p:nvPr>
            <p:ph type="sldNum" sz="quarter" idx="18"/>
          </p:nvPr>
        </p:nvSpPr>
        <p:spPr bwMode="auto">
          <a:xfrm>
            <a:off x="8828381" y="6095176"/>
            <a:ext cx="596899" cy="476250"/>
          </a:xfrm>
          <a:prstGeom prst="rect">
            <a:avLst/>
          </a:prstGeom>
          <a:ln>
            <a:miter lim="800000"/>
            <a:headEnd/>
            <a:tailEnd/>
          </a:ln>
        </p:spPr>
        <p:txBody>
          <a:bodyPr vert="horz" wrap="square" lIns="91440" tIns="45720" rIns="0" bIns="45720" numCol="1" anchor="b" anchorCtr="0" compatLnSpc="1">
            <a:prstTxWarp prst="textNoShape">
              <a:avLst/>
            </a:prstTxWarp>
          </a:bodyPr>
          <a:lstStyle>
            <a:lvl1pPr algn="r" eaLnBrk="0" hangingPunct="0">
              <a:defRPr sz="900" smtClean="0">
                <a:solidFill>
                  <a:srgbClr val="005F84"/>
                </a:solidFill>
                <a:latin typeface="Arial" pitchFamily="34" charset="0"/>
                <a:ea typeface="+mn-ea"/>
                <a:cs typeface="Arial" pitchFamily="34" charset="0"/>
              </a:defRPr>
            </a:lvl1pPr>
          </a:lstStyle>
          <a:p>
            <a:pPr>
              <a:defRPr/>
            </a:pPr>
            <a:fld id="{00A620B7-98C1-C84E-A047-F8788683E894}" type="slidenum">
              <a:rPr lang="en-US" smtClean="0"/>
              <a:pPr>
                <a:defRPr/>
              </a:pPr>
              <a:t>‹N°›</a:t>
            </a:fld>
            <a:endParaRPr lang="en-US" dirty="0"/>
          </a:p>
        </p:txBody>
      </p:sp>
    </p:spTree>
    <p:extLst>
      <p:ext uri="{BB962C8B-B14F-4D97-AF65-F5344CB8AC3E}">
        <p14:creationId xmlns="" xmlns:p14="http://schemas.microsoft.com/office/powerpoint/2010/main" val="2915471460"/>
      </p:ext>
    </p:extLst>
  </p:cSld>
  <p:clrMapOvr>
    <a:masterClrMapping/>
  </p:clrMapOvr>
  <p:transition spd="med" advClick="0" advTm="10000">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Titre et contenu 2 colonnes">
    <p:spTree>
      <p:nvGrpSpPr>
        <p:cNvPr id="1" name=""/>
        <p:cNvGrpSpPr/>
        <p:nvPr/>
      </p:nvGrpSpPr>
      <p:grpSpPr>
        <a:xfrm>
          <a:off x="0" y="0"/>
          <a:ext cx="0" cy="0"/>
          <a:chOff x="0" y="0"/>
          <a:chExt cx="0" cy="0"/>
        </a:xfrm>
      </p:grpSpPr>
      <p:pic>
        <p:nvPicPr>
          <p:cNvPr id="2" name="Image 1"/>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1" y="0"/>
            <a:ext cx="9700752" cy="6858000"/>
          </a:xfrm>
          <a:prstGeom prst="rect">
            <a:avLst/>
          </a:prstGeom>
        </p:spPr>
      </p:pic>
      <p:sp>
        <p:nvSpPr>
          <p:cNvPr id="14" name="Espace réservé du contenu 2"/>
          <p:cNvSpPr>
            <a:spLocks noGrp="1"/>
          </p:cNvSpPr>
          <p:nvPr>
            <p:ph idx="1"/>
          </p:nvPr>
        </p:nvSpPr>
        <p:spPr>
          <a:xfrm>
            <a:off x="1011238" y="2897910"/>
            <a:ext cx="4011034" cy="2366818"/>
          </a:xfrm>
          <a:prstGeom prst="rect">
            <a:avLst/>
          </a:prstGeom>
        </p:spPr>
        <p:txBody>
          <a:bodyPr lIns="0" tIns="0" rIns="0" bIns="0"/>
          <a:lstStyle>
            <a:lvl1pPr marL="0" indent="0">
              <a:buFontTx/>
              <a:buNone/>
              <a:defRPr sz="1200">
                <a:latin typeface="Calibri" pitchFamily="34" charset="0"/>
              </a:defRPr>
            </a:lvl1pPr>
            <a:lvl2pPr marL="457200" indent="0">
              <a:buFontTx/>
              <a:buNone/>
              <a:defRPr>
                <a:latin typeface="Calibri" pitchFamily="34" charset="0"/>
              </a:defRPr>
            </a:lvl2pPr>
            <a:lvl3pPr marL="914400" indent="0">
              <a:buFontTx/>
              <a:buNone/>
              <a:defRPr>
                <a:latin typeface="Calibri" pitchFamily="34" charset="0"/>
              </a:defRPr>
            </a:lvl3pPr>
            <a:lvl4pPr marL="1333500" indent="0">
              <a:buFontTx/>
              <a:buNone/>
              <a:defRPr>
                <a:latin typeface="Calibri" pitchFamily="34" charset="0"/>
              </a:defRPr>
            </a:lvl4pPr>
            <a:lvl5pPr marL="1752600" indent="0">
              <a:buFontTx/>
              <a:buNone/>
              <a:defRPr>
                <a:latin typeface="Calibri" pitchFamily="34" charset="0"/>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16" name="Espace réservé du contenu 2"/>
          <p:cNvSpPr>
            <a:spLocks noGrp="1"/>
          </p:cNvSpPr>
          <p:nvPr>
            <p:ph idx="14"/>
          </p:nvPr>
        </p:nvSpPr>
        <p:spPr>
          <a:xfrm>
            <a:off x="5299365" y="2886364"/>
            <a:ext cx="4034416" cy="2389910"/>
          </a:xfrm>
          <a:prstGeom prst="rect">
            <a:avLst/>
          </a:prstGeom>
        </p:spPr>
        <p:txBody>
          <a:bodyPr lIns="0" tIns="0" rIns="0" bIns="0"/>
          <a:lstStyle>
            <a:lvl1pPr marL="0" indent="0">
              <a:buFontTx/>
              <a:buNone/>
              <a:defRPr sz="1200">
                <a:latin typeface="Calibri" pitchFamily="34" charset="0"/>
              </a:defRPr>
            </a:lvl1pPr>
            <a:lvl2pPr marL="457200" indent="0">
              <a:buFontTx/>
              <a:buNone/>
              <a:defRPr>
                <a:latin typeface="Calibri" pitchFamily="34" charset="0"/>
              </a:defRPr>
            </a:lvl2pPr>
            <a:lvl3pPr marL="914400" indent="0">
              <a:buFontTx/>
              <a:buNone/>
              <a:defRPr>
                <a:latin typeface="Calibri" pitchFamily="34" charset="0"/>
              </a:defRPr>
            </a:lvl3pPr>
            <a:lvl4pPr marL="1333500" indent="0">
              <a:buFontTx/>
              <a:buNone/>
              <a:defRPr>
                <a:latin typeface="Calibri" pitchFamily="34" charset="0"/>
              </a:defRPr>
            </a:lvl4pPr>
            <a:lvl5pPr marL="1752600" indent="0">
              <a:buFontTx/>
              <a:buNone/>
              <a:defRPr>
                <a:latin typeface="Calibri" pitchFamily="34" charset="0"/>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12" name="Espace réservé du texte 6"/>
          <p:cNvSpPr>
            <a:spLocks noGrp="1"/>
          </p:cNvSpPr>
          <p:nvPr>
            <p:ph type="body" sz="quarter" idx="15"/>
          </p:nvPr>
        </p:nvSpPr>
        <p:spPr>
          <a:xfrm>
            <a:off x="1011238" y="2174857"/>
            <a:ext cx="3419445" cy="525462"/>
          </a:xfrm>
          <a:prstGeom prst="rect">
            <a:avLst/>
          </a:prstGeom>
        </p:spPr>
        <p:txBody>
          <a:bodyPr lIns="0"/>
          <a:lstStyle>
            <a:lvl1pPr marL="0" indent="0">
              <a:buFontTx/>
              <a:buNone/>
              <a:defRPr sz="2000">
                <a:solidFill>
                  <a:srgbClr val="277BB5"/>
                </a:solidFill>
                <a:latin typeface="Arial" pitchFamily="34" charset="0"/>
                <a:cs typeface="Arial" pitchFamily="34" charset="0"/>
              </a:defRPr>
            </a:lvl1pPr>
          </a:lstStyle>
          <a:p>
            <a:pPr lvl="0"/>
            <a:r>
              <a:rPr lang="fr-FR" smtClean="0"/>
              <a:t>Cliquez pour modifier les styles du texte du masque</a:t>
            </a:r>
          </a:p>
        </p:txBody>
      </p:sp>
      <p:sp>
        <p:nvSpPr>
          <p:cNvPr id="19" name="Espace réservé du texte 6"/>
          <p:cNvSpPr>
            <a:spLocks noGrp="1"/>
          </p:cNvSpPr>
          <p:nvPr>
            <p:ph type="body" sz="quarter" idx="16"/>
          </p:nvPr>
        </p:nvSpPr>
        <p:spPr>
          <a:xfrm>
            <a:off x="5287877" y="2186447"/>
            <a:ext cx="3419445" cy="525462"/>
          </a:xfrm>
          <a:prstGeom prst="rect">
            <a:avLst/>
          </a:prstGeom>
        </p:spPr>
        <p:txBody>
          <a:bodyPr lIns="0"/>
          <a:lstStyle>
            <a:lvl1pPr marL="0" indent="0">
              <a:buFontTx/>
              <a:buNone/>
              <a:defRPr sz="2000">
                <a:solidFill>
                  <a:srgbClr val="277BB5"/>
                </a:solidFill>
                <a:latin typeface="Arial" pitchFamily="34" charset="0"/>
                <a:cs typeface="Arial" pitchFamily="34" charset="0"/>
              </a:defRPr>
            </a:lvl1pPr>
          </a:lstStyle>
          <a:p>
            <a:pPr lvl="0"/>
            <a:r>
              <a:rPr lang="fr-FR" smtClean="0"/>
              <a:t>Cliquez pour modifier les styles du texte du masque</a:t>
            </a:r>
          </a:p>
        </p:txBody>
      </p:sp>
      <p:sp>
        <p:nvSpPr>
          <p:cNvPr id="21" name="Espace réservé du contenu 2"/>
          <p:cNvSpPr>
            <a:spLocks noGrp="1"/>
          </p:cNvSpPr>
          <p:nvPr>
            <p:ph idx="17"/>
          </p:nvPr>
        </p:nvSpPr>
        <p:spPr>
          <a:xfrm>
            <a:off x="1879471" y="5704383"/>
            <a:ext cx="6856502" cy="474453"/>
          </a:xfrm>
          <a:prstGeom prst="rect">
            <a:avLst/>
          </a:prstGeom>
        </p:spPr>
        <p:txBody>
          <a:bodyPr lIns="0" tIns="0" rIns="0" bIns="0"/>
          <a:lstStyle>
            <a:lvl1pPr marL="0" indent="0" algn="r">
              <a:buFontTx/>
              <a:buNone/>
              <a:defRPr sz="1200">
                <a:latin typeface="Calibri" pitchFamily="34" charset="0"/>
              </a:defRPr>
            </a:lvl1pPr>
            <a:lvl2pPr marL="457200" indent="0">
              <a:buFontTx/>
              <a:buNone/>
              <a:defRPr>
                <a:latin typeface="Calibri" pitchFamily="34" charset="0"/>
              </a:defRPr>
            </a:lvl2pPr>
            <a:lvl3pPr marL="914400" indent="0">
              <a:buFontTx/>
              <a:buNone/>
              <a:defRPr>
                <a:latin typeface="Calibri" pitchFamily="34" charset="0"/>
              </a:defRPr>
            </a:lvl3pPr>
            <a:lvl4pPr marL="1333500" indent="0">
              <a:buFontTx/>
              <a:buNone/>
              <a:defRPr>
                <a:latin typeface="Calibri" pitchFamily="34" charset="0"/>
              </a:defRPr>
            </a:lvl4pPr>
            <a:lvl5pPr marL="1752600" indent="0">
              <a:buFontTx/>
              <a:buNone/>
              <a:defRPr>
                <a:latin typeface="Calibri" pitchFamily="34" charset="0"/>
              </a:defRPr>
            </a:lvl5pPr>
          </a:lstStyle>
          <a:p>
            <a:pPr lvl="0"/>
            <a:r>
              <a:rPr lang="fr-FR" smtClean="0"/>
              <a:t>Cliquez pour modifier les styles du texte du masque</a:t>
            </a:r>
          </a:p>
        </p:txBody>
      </p:sp>
      <p:sp>
        <p:nvSpPr>
          <p:cNvPr id="23" name="Titre 1"/>
          <p:cNvSpPr>
            <a:spLocks noGrp="1"/>
          </p:cNvSpPr>
          <p:nvPr>
            <p:ph type="title"/>
          </p:nvPr>
        </p:nvSpPr>
        <p:spPr>
          <a:xfrm>
            <a:off x="1024756" y="1590979"/>
            <a:ext cx="8396335" cy="510294"/>
          </a:xfrm>
          <a:prstGeom prst="rect">
            <a:avLst/>
          </a:prstGeom>
        </p:spPr>
        <p:txBody>
          <a:bodyPr lIns="0" tIns="0" rIns="0" bIns="0"/>
          <a:lstStyle>
            <a:lvl1pPr algn="l">
              <a:defRPr sz="2800" cap="none" baseline="0">
                <a:solidFill>
                  <a:srgbClr val="132D69"/>
                </a:solidFill>
                <a:latin typeface="Arial" pitchFamily="34" charset="0"/>
                <a:cs typeface="Arial" pitchFamily="34" charset="0"/>
              </a:defRPr>
            </a:lvl1pPr>
          </a:lstStyle>
          <a:p>
            <a:r>
              <a:rPr lang="fr-FR" smtClean="0"/>
              <a:t>Cliquez pour modifier le style du titre</a:t>
            </a:r>
            <a:endParaRPr lang="en-US" dirty="0"/>
          </a:p>
        </p:txBody>
      </p:sp>
      <p:sp>
        <p:nvSpPr>
          <p:cNvPr id="13" name="Rectangle 44"/>
          <p:cNvSpPr>
            <a:spLocks noGrp="1" noChangeArrowheads="1"/>
          </p:cNvSpPr>
          <p:nvPr>
            <p:ph type="sldNum" sz="quarter" idx="18"/>
          </p:nvPr>
        </p:nvSpPr>
        <p:spPr bwMode="auto">
          <a:xfrm>
            <a:off x="8828381" y="6095176"/>
            <a:ext cx="596899" cy="476250"/>
          </a:xfrm>
          <a:prstGeom prst="rect">
            <a:avLst/>
          </a:prstGeom>
          <a:ln>
            <a:miter lim="800000"/>
            <a:headEnd/>
            <a:tailEnd/>
          </a:ln>
        </p:spPr>
        <p:txBody>
          <a:bodyPr vert="horz" wrap="square" lIns="91440" tIns="45720" rIns="0" bIns="45720" numCol="1" anchor="b" anchorCtr="0" compatLnSpc="1">
            <a:prstTxWarp prst="textNoShape">
              <a:avLst/>
            </a:prstTxWarp>
          </a:bodyPr>
          <a:lstStyle>
            <a:lvl1pPr algn="r" eaLnBrk="0" hangingPunct="0">
              <a:defRPr sz="900" smtClean="0">
                <a:solidFill>
                  <a:srgbClr val="005F84"/>
                </a:solidFill>
                <a:latin typeface="Arial" pitchFamily="34" charset="0"/>
                <a:ea typeface="+mn-ea"/>
                <a:cs typeface="Arial" pitchFamily="34" charset="0"/>
              </a:defRPr>
            </a:lvl1pPr>
          </a:lstStyle>
          <a:p>
            <a:pPr>
              <a:defRPr/>
            </a:pPr>
            <a:fld id="{00A620B7-98C1-C84E-A047-F8788683E894}" type="slidenum">
              <a:rPr lang="en-US" smtClean="0"/>
              <a:pPr>
                <a:defRPr/>
              </a:pPr>
              <a:t>‹N°›</a:t>
            </a:fld>
            <a:endParaRPr lang="en-US" dirty="0"/>
          </a:p>
        </p:txBody>
      </p:sp>
    </p:spTree>
    <p:extLst>
      <p:ext uri="{BB962C8B-B14F-4D97-AF65-F5344CB8AC3E}">
        <p14:creationId xmlns="" xmlns:p14="http://schemas.microsoft.com/office/powerpoint/2010/main" val="2698749414"/>
      </p:ext>
    </p:extLst>
  </p:cSld>
  <p:clrMapOvr>
    <a:masterClrMapping/>
  </p:clrMapOvr>
  <p:transition spd="med" advClick="0" advTm="10000">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2_Contact - Titre et contenu 1 colonne">
    <p:spTree>
      <p:nvGrpSpPr>
        <p:cNvPr id="1" name=""/>
        <p:cNvGrpSpPr/>
        <p:nvPr/>
      </p:nvGrpSpPr>
      <p:grpSpPr>
        <a:xfrm>
          <a:off x="0" y="0"/>
          <a:ext cx="0" cy="0"/>
          <a:chOff x="0" y="0"/>
          <a:chExt cx="0" cy="0"/>
        </a:xfrm>
      </p:grpSpPr>
      <p:pic>
        <p:nvPicPr>
          <p:cNvPr id="2" name="Image 1"/>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1" y="0"/>
            <a:ext cx="9700752" cy="6858000"/>
          </a:xfrm>
          <a:prstGeom prst="rect">
            <a:avLst/>
          </a:prstGeom>
        </p:spPr>
      </p:pic>
      <p:sp>
        <p:nvSpPr>
          <p:cNvPr id="9" name="Titre 1"/>
          <p:cNvSpPr>
            <a:spLocks noGrp="1"/>
          </p:cNvSpPr>
          <p:nvPr>
            <p:ph type="title"/>
          </p:nvPr>
        </p:nvSpPr>
        <p:spPr>
          <a:xfrm>
            <a:off x="1024756" y="1590979"/>
            <a:ext cx="8396335" cy="510294"/>
          </a:xfrm>
          <a:prstGeom prst="rect">
            <a:avLst/>
          </a:prstGeom>
        </p:spPr>
        <p:txBody>
          <a:bodyPr lIns="0" tIns="0" rIns="0" bIns="0"/>
          <a:lstStyle>
            <a:lvl1pPr algn="l">
              <a:defRPr sz="2800" cap="none" baseline="0">
                <a:solidFill>
                  <a:srgbClr val="132D69"/>
                </a:solidFill>
                <a:latin typeface="Arial" pitchFamily="34" charset="0"/>
                <a:cs typeface="Arial" pitchFamily="34" charset="0"/>
              </a:defRPr>
            </a:lvl1pPr>
          </a:lstStyle>
          <a:p>
            <a:r>
              <a:rPr lang="fr-FR" smtClean="0"/>
              <a:t>Cliquez pour modifier le style du titre</a:t>
            </a:r>
            <a:endParaRPr lang="en-US" dirty="0"/>
          </a:p>
        </p:txBody>
      </p:sp>
      <p:sp>
        <p:nvSpPr>
          <p:cNvPr id="10" name="Espace réservé du contenu 2"/>
          <p:cNvSpPr>
            <a:spLocks noGrp="1"/>
          </p:cNvSpPr>
          <p:nvPr>
            <p:ph idx="1"/>
          </p:nvPr>
        </p:nvSpPr>
        <p:spPr>
          <a:xfrm>
            <a:off x="1027546" y="2921001"/>
            <a:ext cx="8393545" cy="2704734"/>
          </a:xfrm>
          <a:prstGeom prst="rect">
            <a:avLst/>
          </a:prstGeom>
        </p:spPr>
        <p:txBody>
          <a:bodyPr lIns="0" tIns="0" rIns="0" bIns="0"/>
          <a:lstStyle>
            <a:lvl1pPr marL="0" indent="0">
              <a:buFontTx/>
              <a:buNone/>
              <a:defRPr sz="1200">
                <a:latin typeface="Calibri" pitchFamily="34" charset="0"/>
              </a:defRPr>
            </a:lvl1pPr>
            <a:lvl2pPr marL="457200" indent="0">
              <a:buFontTx/>
              <a:buNone/>
              <a:defRPr>
                <a:latin typeface="Calibri" pitchFamily="34" charset="0"/>
              </a:defRPr>
            </a:lvl2pPr>
            <a:lvl3pPr marL="914400" indent="0">
              <a:buFontTx/>
              <a:buNone/>
              <a:defRPr>
                <a:latin typeface="Calibri" pitchFamily="34" charset="0"/>
              </a:defRPr>
            </a:lvl3pPr>
            <a:lvl4pPr marL="1333500" indent="0">
              <a:buFontTx/>
              <a:buNone/>
              <a:defRPr>
                <a:latin typeface="Calibri" pitchFamily="34" charset="0"/>
              </a:defRPr>
            </a:lvl4pPr>
            <a:lvl5pPr marL="1752600" indent="0">
              <a:buFontTx/>
              <a:buNone/>
              <a:defRPr>
                <a:latin typeface="Calibri" pitchFamily="34" charset="0"/>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12" name="Espace réservé du texte 6"/>
          <p:cNvSpPr>
            <a:spLocks noGrp="1"/>
          </p:cNvSpPr>
          <p:nvPr>
            <p:ph type="body" sz="quarter" idx="14"/>
          </p:nvPr>
        </p:nvSpPr>
        <p:spPr>
          <a:xfrm>
            <a:off x="1027546" y="2152290"/>
            <a:ext cx="8393545" cy="525462"/>
          </a:xfrm>
          <a:prstGeom prst="rect">
            <a:avLst/>
          </a:prstGeom>
        </p:spPr>
        <p:txBody>
          <a:bodyPr lIns="0"/>
          <a:lstStyle>
            <a:lvl1pPr marL="0" indent="0">
              <a:buFontTx/>
              <a:buNone/>
              <a:defRPr sz="2000">
                <a:solidFill>
                  <a:srgbClr val="277BB5"/>
                </a:solidFill>
                <a:latin typeface="Arial" pitchFamily="34" charset="0"/>
                <a:cs typeface="Arial" pitchFamily="34" charset="0"/>
              </a:defRPr>
            </a:lvl1pPr>
          </a:lstStyle>
          <a:p>
            <a:pPr lvl="0"/>
            <a:r>
              <a:rPr lang="fr-FR" smtClean="0"/>
              <a:t>Cliquez pour modifier les styles du texte du masque</a:t>
            </a:r>
          </a:p>
        </p:txBody>
      </p:sp>
      <p:sp>
        <p:nvSpPr>
          <p:cNvPr id="14" name="Espace réservé du contenu 2"/>
          <p:cNvSpPr>
            <a:spLocks noGrp="1"/>
          </p:cNvSpPr>
          <p:nvPr>
            <p:ph idx="15"/>
          </p:nvPr>
        </p:nvSpPr>
        <p:spPr>
          <a:xfrm>
            <a:off x="1879471" y="5704383"/>
            <a:ext cx="6856502" cy="474453"/>
          </a:xfrm>
          <a:prstGeom prst="rect">
            <a:avLst/>
          </a:prstGeom>
        </p:spPr>
        <p:txBody>
          <a:bodyPr lIns="0" tIns="0" rIns="0" bIns="0"/>
          <a:lstStyle>
            <a:lvl1pPr marL="0" indent="0" algn="r">
              <a:buFontTx/>
              <a:buNone/>
              <a:defRPr sz="1200">
                <a:latin typeface="Calibri" pitchFamily="34" charset="0"/>
              </a:defRPr>
            </a:lvl1pPr>
            <a:lvl2pPr marL="457200" indent="0">
              <a:buFontTx/>
              <a:buNone/>
              <a:defRPr>
                <a:latin typeface="Calibri" pitchFamily="34" charset="0"/>
              </a:defRPr>
            </a:lvl2pPr>
            <a:lvl3pPr marL="914400" indent="0">
              <a:buFontTx/>
              <a:buNone/>
              <a:defRPr>
                <a:latin typeface="Calibri" pitchFamily="34" charset="0"/>
              </a:defRPr>
            </a:lvl3pPr>
            <a:lvl4pPr marL="1333500" indent="0">
              <a:buFontTx/>
              <a:buNone/>
              <a:defRPr>
                <a:latin typeface="Calibri" pitchFamily="34" charset="0"/>
              </a:defRPr>
            </a:lvl4pPr>
            <a:lvl5pPr marL="1752600" indent="0">
              <a:buFontTx/>
              <a:buNone/>
              <a:defRPr>
                <a:latin typeface="Calibri" pitchFamily="34" charset="0"/>
              </a:defRPr>
            </a:lvl5pPr>
          </a:lstStyle>
          <a:p>
            <a:pPr lvl="0"/>
            <a:r>
              <a:rPr lang="fr-FR" smtClean="0"/>
              <a:t>Cliquez pour modifier les styles du texte du masque</a:t>
            </a:r>
          </a:p>
        </p:txBody>
      </p:sp>
      <p:sp>
        <p:nvSpPr>
          <p:cNvPr id="13" name="Rectangle 44"/>
          <p:cNvSpPr>
            <a:spLocks noGrp="1" noChangeArrowheads="1"/>
          </p:cNvSpPr>
          <p:nvPr>
            <p:ph type="sldNum" sz="quarter" idx="18"/>
          </p:nvPr>
        </p:nvSpPr>
        <p:spPr bwMode="auto">
          <a:xfrm>
            <a:off x="8828381" y="6095176"/>
            <a:ext cx="596899" cy="476250"/>
          </a:xfrm>
          <a:prstGeom prst="rect">
            <a:avLst/>
          </a:prstGeom>
          <a:ln>
            <a:miter lim="800000"/>
            <a:headEnd/>
            <a:tailEnd/>
          </a:ln>
        </p:spPr>
        <p:txBody>
          <a:bodyPr vert="horz" wrap="square" lIns="91440" tIns="45720" rIns="0" bIns="45720" numCol="1" anchor="b" anchorCtr="0" compatLnSpc="1">
            <a:prstTxWarp prst="textNoShape">
              <a:avLst/>
            </a:prstTxWarp>
          </a:bodyPr>
          <a:lstStyle>
            <a:lvl1pPr algn="r" eaLnBrk="0" hangingPunct="0">
              <a:defRPr sz="900" smtClean="0">
                <a:solidFill>
                  <a:srgbClr val="005F84"/>
                </a:solidFill>
                <a:latin typeface="Arial" pitchFamily="34" charset="0"/>
                <a:ea typeface="+mn-ea"/>
                <a:cs typeface="Arial" pitchFamily="34" charset="0"/>
              </a:defRPr>
            </a:lvl1pPr>
          </a:lstStyle>
          <a:p>
            <a:pPr>
              <a:defRPr/>
            </a:pPr>
            <a:fld id="{00A620B7-98C1-C84E-A047-F8788683E894}" type="slidenum">
              <a:rPr lang="en-US" smtClean="0"/>
              <a:pPr>
                <a:defRPr/>
              </a:pPr>
              <a:t>‹N°›</a:t>
            </a:fld>
            <a:endParaRPr lang="en-US" dirty="0"/>
          </a:p>
        </p:txBody>
      </p:sp>
    </p:spTree>
    <p:extLst>
      <p:ext uri="{BB962C8B-B14F-4D97-AF65-F5344CB8AC3E}">
        <p14:creationId xmlns="" xmlns:p14="http://schemas.microsoft.com/office/powerpoint/2010/main" val="2495427782"/>
      </p:ext>
    </p:extLst>
  </p:cSld>
  <p:clrMapOvr>
    <a:masterClrMapping/>
  </p:clrMapOvr>
  <p:transition spd="med" advClick="0" advTm="10000">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2_ Contact - Titre et contenu 2 colonnes">
    <p:spTree>
      <p:nvGrpSpPr>
        <p:cNvPr id="1" name=""/>
        <p:cNvGrpSpPr/>
        <p:nvPr/>
      </p:nvGrpSpPr>
      <p:grpSpPr>
        <a:xfrm>
          <a:off x="0" y="0"/>
          <a:ext cx="0" cy="0"/>
          <a:chOff x="0" y="0"/>
          <a:chExt cx="0" cy="0"/>
        </a:xfrm>
      </p:grpSpPr>
      <p:pic>
        <p:nvPicPr>
          <p:cNvPr id="2" name="Image 1"/>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1" y="0"/>
            <a:ext cx="9700752" cy="6858000"/>
          </a:xfrm>
          <a:prstGeom prst="rect">
            <a:avLst/>
          </a:prstGeom>
        </p:spPr>
      </p:pic>
      <p:sp>
        <p:nvSpPr>
          <p:cNvPr id="13" name="Espace réservé du contenu 2"/>
          <p:cNvSpPr>
            <a:spLocks noGrp="1"/>
          </p:cNvSpPr>
          <p:nvPr>
            <p:ph idx="1"/>
          </p:nvPr>
        </p:nvSpPr>
        <p:spPr>
          <a:xfrm>
            <a:off x="1011238" y="2897910"/>
            <a:ext cx="4011034" cy="2366818"/>
          </a:xfrm>
          <a:prstGeom prst="rect">
            <a:avLst/>
          </a:prstGeom>
        </p:spPr>
        <p:txBody>
          <a:bodyPr lIns="0" tIns="0" rIns="0" bIns="0"/>
          <a:lstStyle>
            <a:lvl1pPr marL="0" indent="0">
              <a:buFontTx/>
              <a:buNone/>
              <a:defRPr sz="1200">
                <a:latin typeface="Calibri" pitchFamily="34" charset="0"/>
              </a:defRPr>
            </a:lvl1pPr>
            <a:lvl2pPr marL="457200" indent="0">
              <a:buFontTx/>
              <a:buNone/>
              <a:defRPr>
                <a:latin typeface="Calibri" pitchFamily="34" charset="0"/>
              </a:defRPr>
            </a:lvl2pPr>
            <a:lvl3pPr marL="914400" indent="0">
              <a:buFontTx/>
              <a:buNone/>
              <a:defRPr>
                <a:latin typeface="Calibri" pitchFamily="34" charset="0"/>
              </a:defRPr>
            </a:lvl3pPr>
            <a:lvl4pPr marL="1333500" indent="0">
              <a:buFontTx/>
              <a:buNone/>
              <a:defRPr>
                <a:latin typeface="Calibri" pitchFamily="34" charset="0"/>
              </a:defRPr>
            </a:lvl4pPr>
            <a:lvl5pPr marL="1752600" indent="0">
              <a:buFontTx/>
              <a:buNone/>
              <a:defRPr>
                <a:latin typeface="Calibri" pitchFamily="34" charset="0"/>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15" name="Espace réservé du contenu 2"/>
          <p:cNvSpPr>
            <a:spLocks noGrp="1"/>
          </p:cNvSpPr>
          <p:nvPr>
            <p:ph idx="14"/>
          </p:nvPr>
        </p:nvSpPr>
        <p:spPr>
          <a:xfrm>
            <a:off x="5299365" y="2886364"/>
            <a:ext cx="4034416" cy="2389910"/>
          </a:xfrm>
          <a:prstGeom prst="rect">
            <a:avLst/>
          </a:prstGeom>
        </p:spPr>
        <p:txBody>
          <a:bodyPr lIns="0" tIns="0" rIns="0" bIns="0"/>
          <a:lstStyle>
            <a:lvl1pPr marL="0" indent="0">
              <a:buFontTx/>
              <a:buNone/>
              <a:defRPr sz="1200">
                <a:latin typeface="Calibri" pitchFamily="34" charset="0"/>
              </a:defRPr>
            </a:lvl1pPr>
            <a:lvl2pPr marL="457200" indent="0">
              <a:buFontTx/>
              <a:buNone/>
              <a:defRPr>
                <a:latin typeface="Calibri" pitchFamily="34" charset="0"/>
              </a:defRPr>
            </a:lvl2pPr>
            <a:lvl3pPr marL="914400" indent="0">
              <a:buFontTx/>
              <a:buNone/>
              <a:defRPr>
                <a:latin typeface="Calibri" pitchFamily="34" charset="0"/>
              </a:defRPr>
            </a:lvl3pPr>
            <a:lvl4pPr marL="1333500" indent="0">
              <a:buFontTx/>
              <a:buNone/>
              <a:defRPr>
                <a:latin typeface="Calibri" pitchFamily="34" charset="0"/>
              </a:defRPr>
            </a:lvl4pPr>
            <a:lvl5pPr marL="1752600" indent="0">
              <a:buFontTx/>
              <a:buNone/>
              <a:defRPr>
                <a:latin typeface="Calibri" pitchFamily="34" charset="0"/>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17" name="Espace réservé du texte 6"/>
          <p:cNvSpPr>
            <a:spLocks noGrp="1"/>
          </p:cNvSpPr>
          <p:nvPr>
            <p:ph type="body" sz="quarter" idx="15"/>
          </p:nvPr>
        </p:nvSpPr>
        <p:spPr>
          <a:xfrm>
            <a:off x="1011238" y="2174857"/>
            <a:ext cx="3419445" cy="525462"/>
          </a:xfrm>
          <a:prstGeom prst="rect">
            <a:avLst/>
          </a:prstGeom>
        </p:spPr>
        <p:txBody>
          <a:bodyPr lIns="0"/>
          <a:lstStyle>
            <a:lvl1pPr marL="0" indent="0">
              <a:buFontTx/>
              <a:buNone/>
              <a:defRPr sz="2000">
                <a:solidFill>
                  <a:srgbClr val="277BB5"/>
                </a:solidFill>
                <a:latin typeface="Arial" pitchFamily="34" charset="0"/>
                <a:cs typeface="Arial" pitchFamily="34" charset="0"/>
              </a:defRPr>
            </a:lvl1pPr>
          </a:lstStyle>
          <a:p>
            <a:pPr lvl="0"/>
            <a:r>
              <a:rPr lang="fr-FR" smtClean="0"/>
              <a:t>Cliquez pour modifier les styles du texte du masque</a:t>
            </a:r>
          </a:p>
        </p:txBody>
      </p:sp>
      <p:sp>
        <p:nvSpPr>
          <p:cNvPr id="18" name="Espace réservé du texte 6"/>
          <p:cNvSpPr>
            <a:spLocks noGrp="1"/>
          </p:cNvSpPr>
          <p:nvPr>
            <p:ph type="body" sz="quarter" idx="16"/>
          </p:nvPr>
        </p:nvSpPr>
        <p:spPr>
          <a:xfrm>
            <a:off x="5287877" y="2186447"/>
            <a:ext cx="3419445" cy="525462"/>
          </a:xfrm>
          <a:prstGeom prst="rect">
            <a:avLst/>
          </a:prstGeom>
        </p:spPr>
        <p:txBody>
          <a:bodyPr lIns="0"/>
          <a:lstStyle>
            <a:lvl1pPr marL="0" indent="0">
              <a:buFontTx/>
              <a:buNone/>
              <a:defRPr sz="2000">
                <a:solidFill>
                  <a:srgbClr val="277BB5"/>
                </a:solidFill>
                <a:latin typeface="Arial" pitchFamily="34" charset="0"/>
                <a:cs typeface="Arial" pitchFamily="34" charset="0"/>
              </a:defRPr>
            </a:lvl1pPr>
          </a:lstStyle>
          <a:p>
            <a:pPr lvl="0"/>
            <a:r>
              <a:rPr lang="fr-FR" smtClean="0"/>
              <a:t>Cliquez pour modifier les styles du texte du masque</a:t>
            </a:r>
          </a:p>
        </p:txBody>
      </p:sp>
      <p:sp>
        <p:nvSpPr>
          <p:cNvPr id="19" name="Espace réservé du contenu 2"/>
          <p:cNvSpPr>
            <a:spLocks noGrp="1"/>
          </p:cNvSpPr>
          <p:nvPr>
            <p:ph idx="17"/>
          </p:nvPr>
        </p:nvSpPr>
        <p:spPr>
          <a:xfrm>
            <a:off x="1879471" y="5704383"/>
            <a:ext cx="6856502" cy="474453"/>
          </a:xfrm>
          <a:prstGeom prst="rect">
            <a:avLst/>
          </a:prstGeom>
        </p:spPr>
        <p:txBody>
          <a:bodyPr lIns="0" tIns="0" rIns="0" bIns="0"/>
          <a:lstStyle>
            <a:lvl1pPr marL="0" indent="0" algn="r">
              <a:buFontTx/>
              <a:buNone/>
              <a:defRPr sz="1200">
                <a:latin typeface="Calibri" pitchFamily="34" charset="0"/>
              </a:defRPr>
            </a:lvl1pPr>
            <a:lvl2pPr marL="457200" indent="0">
              <a:buFontTx/>
              <a:buNone/>
              <a:defRPr>
                <a:latin typeface="Calibri" pitchFamily="34" charset="0"/>
              </a:defRPr>
            </a:lvl2pPr>
            <a:lvl3pPr marL="914400" indent="0">
              <a:buFontTx/>
              <a:buNone/>
              <a:defRPr>
                <a:latin typeface="Calibri" pitchFamily="34" charset="0"/>
              </a:defRPr>
            </a:lvl3pPr>
            <a:lvl4pPr marL="1333500" indent="0">
              <a:buFontTx/>
              <a:buNone/>
              <a:defRPr>
                <a:latin typeface="Calibri" pitchFamily="34" charset="0"/>
              </a:defRPr>
            </a:lvl4pPr>
            <a:lvl5pPr marL="1752600" indent="0">
              <a:buFontTx/>
              <a:buNone/>
              <a:defRPr>
                <a:latin typeface="Calibri" pitchFamily="34" charset="0"/>
              </a:defRPr>
            </a:lvl5pPr>
          </a:lstStyle>
          <a:p>
            <a:pPr lvl="0"/>
            <a:r>
              <a:rPr lang="fr-FR" smtClean="0"/>
              <a:t>Cliquez pour modifier les styles du texte du masque</a:t>
            </a:r>
          </a:p>
        </p:txBody>
      </p:sp>
      <p:sp>
        <p:nvSpPr>
          <p:cNvPr id="20" name="Rectangle 44"/>
          <p:cNvSpPr>
            <a:spLocks noGrp="1" noChangeArrowheads="1"/>
          </p:cNvSpPr>
          <p:nvPr>
            <p:ph type="sldNum" sz="quarter" idx="18"/>
          </p:nvPr>
        </p:nvSpPr>
        <p:spPr bwMode="auto">
          <a:xfrm>
            <a:off x="8828381" y="6095176"/>
            <a:ext cx="596899" cy="476250"/>
          </a:xfrm>
          <a:prstGeom prst="rect">
            <a:avLst/>
          </a:prstGeom>
          <a:ln>
            <a:miter lim="800000"/>
            <a:headEnd/>
            <a:tailEnd/>
          </a:ln>
        </p:spPr>
        <p:txBody>
          <a:bodyPr vert="horz" wrap="square" lIns="91440" tIns="45720" rIns="0" bIns="45720" numCol="1" anchor="b" anchorCtr="0" compatLnSpc="1">
            <a:prstTxWarp prst="textNoShape">
              <a:avLst/>
            </a:prstTxWarp>
          </a:bodyPr>
          <a:lstStyle>
            <a:lvl1pPr algn="r" eaLnBrk="0" hangingPunct="0">
              <a:defRPr sz="900" smtClean="0">
                <a:solidFill>
                  <a:srgbClr val="005F84"/>
                </a:solidFill>
                <a:latin typeface="Arial" pitchFamily="34" charset="0"/>
                <a:ea typeface="+mn-ea"/>
                <a:cs typeface="Arial" pitchFamily="34" charset="0"/>
              </a:defRPr>
            </a:lvl1pPr>
          </a:lstStyle>
          <a:p>
            <a:pPr>
              <a:defRPr/>
            </a:pPr>
            <a:fld id="{00A620B7-98C1-C84E-A047-F8788683E894}" type="slidenum">
              <a:rPr lang="en-US" smtClean="0"/>
              <a:pPr>
                <a:defRPr/>
              </a:pPr>
              <a:t>‹N°›</a:t>
            </a:fld>
            <a:endParaRPr lang="en-US" dirty="0"/>
          </a:p>
        </p:txBody>
      </p:sp>
      <p:sp>
        <p:nvSpPr>
          <p:cNvPr id="21" name="Titre 1"/>
          <p:cNvSpPr>
            <a:spLocks noGrp="1"/>
          </p:cNvSpPr>
          <p:nvPr>
            <p:ph type="title"/>
          </p:nvPr>
        </p:nvSpPr>
        <p:spPr>
          <a:xfrm>
            <a:off x="1024756" y="1590979"/>
            <a:ext cx="8396335" cy="510294"/>
          </a:xfrm>
          <a:prstGeom prst="rect">
            <a:avLst/>
          </a:prstGeom>
        </p:spPr>
        <p:txBody>
          <a:bodyPr lIns="0" tIns="0" rIns="0" bIns="0"/>
          <a:lstStyle>
            <a:lvl1pPr algn="l">
              <a:defRPr sz="2800" cap="none" baseline="0">
                <a:solidFill>
                  <a:srgbClr val="132D69"/>
                </a:solidFill>
                <a:latin typeface="Arial" pitchFamily="34" charset="0"/>
                <a:cs typeface="Arial" pitchFamily="34" charset="0"/>
              </a:defRPr>
            </a:lvl1pPr>
          </a:lstStyle>
          <a:p>
            <a:r>
              <a:rPr lang="fr-FR" smtClean="0"/>
              <a:t>Cliquez pour modifier le style du titre</a:t>
            </a:r>
            <a:endParaRPr lang="en-US" dirty="0"/>
          </a:p>
        </p:txBody>
      </p:sp>
    </p:spTree>
    <p:extLst>
      <p:ext uri="{BB962C8B-B14F-4D97-AF65-F5344CB8AC3E}">
        <p14:creationId xmlns="" xmlns:p14="http://schemas.microsoft.com/office/powerpoint/2010/main" val="1608914224"/>
      </p:ext>
    </p:extLst>
  </p:cSld>
  <p:clrMapOvr>
    <a:masterClrMapping/>
  </p:clrMapOvr>
  <p:transition spd="med" advClick="0" advTm="10000">
    <p:wipe dir="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Image 1"/>
          <p:cNvPicPr>
            <a:picLocks noChangeAspect="1"/>
          </p:cNvPicPr>
          <p:nvPr/>
        </p:nvPicPr>
        <p:blipFill>
          <a:blip r:embed="rId7" cstate="print">
            <a:extLst>
              <a:ext uri="{28A0092B-C50C-407E-A947-70E740481C1C}">
                <a14:useLocalDpi xmlns="" xmlns:a14="http://schemas.microsoft.com/office/drawing/2010/main" val="0"/>
              </a:ext>
            </a:extLst>
          </a:blip>
          <a:stretch>
            <a:fillRect/>
          </a:stretch>
        </p:blipFill>
        <p:spPr>
          <a:xfrm>
            <a:off x="1" y="0"/>
            <a:ext cx="9700752" cy="6858000"/>
          </a:xfrm>
          <a:prstGeom prst="rect">
            <a:avLst/>
          </a:prstGeom>
        </p:spPr>
      </p:pic>
    </p:spTree>
  </p:cSld>
  <p:clrMap bg1="lt1" tx1="dk1" bg2="lt2" tx2="dk2" accent1="accent1" accent2="accent2" accent3="accent3" accent4="accent4" accent5="accent5" accent6="accent6" hlink="hlink" folHlink="folHlink"/>
  <p:sldLayoutIdLst>
    <p:sldLayoutId id="2147484079" r:id="rId1"/>
    <p:sldLayoutId id="2147484072" r:id="rId2"/>
    <p:sldLayoutId id="2147484073" r:id="rId3"/>
    <p:sldLayoutId id="2147484076" r:id="rId4"/>
    <p:sldLayoutId id="2147484077" r:id="rId5"/>
  </p:sldLayoutIdLst>
  <p:transition spd="med" advClick="0" advTm="10000">
    <p:wipe dir="r"/>
  </p:transition>
  <p:hf hdr="0" dt="0"/>
  <p:txStyles>
    <p:titleStyle>
      <a:lvl1pPr algn="r" rtl="0" eaLnBrk="1" fontAlgn="base" hangingPunct="1">
        <a:spcBef>
          <a:spcPct val="0"/>
        </a:spcBef>
        <a:spcAft>
          <a:spcPct val="0"/>
        </a:spcAft>
        <a:defRPr kumimoji="1" sz="3200">
          <a:solidFill>
            <a:schemeClr val="folHlink"/>
          </a:solidFill>
          <a:latin typeface="+mj-lt"/>
          <a:ea typeface="ＭＳ Ｐゴシック" charset="0"/>
          <a:cs typeface="ＭＳ Ｐゴシック" charset="0"/>
        </a:defRPr>
      </a:lvl1pPr>
      <a:lvl2pPr algn="r" rtl="0" eaLnBrk="1" fontAlgn="base" hangingPunct="1">
        <a:spcBef>
          <a:spcPct val="0"/>
        </a:spcBef>
        <a:spcAft>
          <a:spcPct val="0"/>
        </a:spcAft>
        <a:defRPr kumimoji="1" sz="3200">
          <a:solidFill>
            <a:schemeClr val="folHlink"/>
          </a:solidFill>
          <a:latin typeface="Calibri" pitchFamily="34" charset="0"/>
          <a:ea typeface="ＭＳ Ｐゴシック" charset="0"/>
          <a:cs typeface="ＭＳ Ｐゴシック" charset="0"/>
        </a:defRPr>
      </a:lvl2pPr>
      <a:lvl3pPr algn="r" rtl="0" eaLnBrk="1" fontAlgn="base" hangingPunct="1">
        <a:spcBef>
          <a:spcPct val="0"/>
        </a:spcBef>
        <a:spcAft>
          <a:spcPct val="0"/>
        </a:spcAft>
        <a:defRPr kumimoji="1" sz="3200">
          <a:solidFill>
            <a:schemeClr val="folHlink"/>
          </a:solidFill>
          <a:latin typeface="Calibri" pitchFamily="34" charset="0"/>
          <a:ea typeface="ＭＳ Ｐゴシック" charset="0"/>
          <a:cs typeface="ＭＳ Ｐゴシック" charset="0"/>
        </a:defRPr>
      </a:lvl3pPr>
      <a:lvl4pPr algn="r" rtl="0" eaLnBrk="1" fontAlgn="base" hangingPunct="1">
        <a:spcBef>
          <a:spcPct val="0"/>
        </a:spcBef>
        <a:spcAft>
          <a:spcPct val="0"/>
        </a:spcAft>
        <a:defRPr kumimoji="1" sz="3200">
          <a:solidFill>
            <a:schemeClr val="folHlink"/>
          </a:solidFill>
          <a:latin typeface="Calibri" pitchFamily="34" charset="0"/>
          <a:ea typeface="ＭＳ Ｐゴシック" charset="0"/>
          <a:cs typeface="ＭＳ Ｐゴシック" charset="0"/>
        </a:defRPr>
      </a:lvl4pPr>
      <a:lvl5pPr algn="r" rtl="0" eaLnBrk="1" fontAlgn="base" hangingPunct="1">
        <a:spcBef>
          <a:spcPct val="0"/>
        </a:spcBef>
        <a:spcAft>
          <a:spcPct val="0"/>
        </a:spcAft>
        <a:defRPr kumimoji="1" sz="3200">
          <a:solidFill>
            <a:schemeClr val="folHlink"/>
          </a:solidFill>
          <a:latin typeface="Calibri" pitchFamily="34" charset="0"/>
          <a:ea typeface="ＭＳ Ｐゴシック" charset="0"/>
          <a:cs typeface="ＭＳ Ｐゴシック" charset="0"/>
        </a:defRPr>
      </a:lvl5pPr>
      <a:lvl6pPr marL="457200" algn="r" rtl="0" eaLnBrk="1" fontAlgn="base" hangingPunct="1">
        <a:spcBef>
          <a:spcPct val="0"/>
        </a:spcBef>
        <a:spcAft>
          <a:spcPct val="0"/>
        </a:spcAft>
        <a:defRPr kumimoji="1" sz="3200">
          <a:solidFill>
            <a:schemeClr val="folHlink"/>
          </a:solidFill>
          <a:latin typeface="Franklin Gothic Demi" pitchFamily="34" charset="0"/>
        </a:defRPr>
      </a:lvl6pPr>
      <a:lvl7pPr marL="914400" algn="r" rtl="0" eaLnBrk="1" fontAlgn="base" hangingPunct="1">
        <a:spcBef>
          <a:spcPct val="0"/>
        </a:spcBef>
        <a:spcAft>
          <a:spcPct val="0"/>
        </a:spcAft>
        <a:defRPr kumimoji="1" sz="3200">
          <a:solidFill>
            <a:schemeClr val="folHlink"/>
          </a:solidFill>
          <a:latin typeface="Franklin Gothic Demi" pitchFamily="34" charset="0"/>
        </a:defRPr>
      </a:lvl7pPr>
      <a:lvl8pPr marL="1371600" algn="r" rtl="0" eaLnBrk="1" fontAlgn="base" hangingPunct="1">
        <a:spcBef>
          <a:spcPct val="0"/>
        </a:spcBef>
        <a:spcAft>
          <a:spcPct val="0"/>
        </a:spcAft>
        <a:defRPr kumimoji="1" sz="3200">
          <a:solidFill>
            <a:schemeClr val="folHlink"/>
          </a:solidFill>
          <a:latin typeface="Franklin Gothic Demi" pitchFamily="34" charset="0"/>
        </a:defRPr>
      </a:lvl8pPr>
      <a:lvl9pPr marL="1828800" algn="r" rtl="0" eaLnBrk="1" fontAlgn="base" hangingPunct="1">
        <a:spcBef>
          <a:spcPct val="0"/>
        </a:spcBef>
        <a:spcAft>
          <a:spcPct val="0"/>
        </a:spcAft>
        <a:defRPr kumimoji="1" sz="3200">
          <a:solidFill>
            <a:schemeClr val="folHlink"/>
          </a:solidFill>
          <a:latin typeface="Franklin Gothic Demi" pitchFamily="34" charset="0"/>
        </a:defRPr>
      </a:lvl9pPr>
    </p:titleStyle>
    <p:bodyStyle>
      <a:lvl1pPr marL="342900" indent="-342900" algn="l" rtl="0" eaLnBrk="1" fontAlgn="base" hangingPunct="1">
        <a:spcBef>
          <a:spcPct val="20000"/>
        </a:spcBef>
        <a:spcAft>
          <a:spcPct val="0"/>
        </a:spcAft>
        <a:buClr>
          <a:schemeClr val="folHlink"/>
        </a:buClr>
        <a:buFont typeface="Wingdings" charset="0"/>
        <a:buChar char="Ø"/>
        <a:defRPr kumimoji="1" sz="2800">
          <a:solidFill>
            <a:schemeClr val="folHlink"/>
          </a:solidFill>
          <a:latin typeface="+mn-lt"/>
          <a:ea typeface="ＭＳ Ｐゴシック" charset="0"/>
          <a:cs typeface="ＭＳ Ｐゴシック" charset="0"/>
        </a:defRPr>
      </a:lvl1pPr>
      <a:lvl2pPr marL="742950" indent="-285750" algn="l" rtl="0" eaLnBrk="1" fontAlgn="base" hangingPunct="1">
        <a:spcBef>
          <a:spcPct val="20000"/>
        </a:spcBef>
        <a:spcAft>
          <a:spcPct val="0"/>
        </a:spcAft>
        <a:buClr>
          <a:schemeClr val="folHlink"/>
        </a:buClr>
        <a:buChar char="o"/>
        <a:defRPr kumimoji="1" sz="2400">
          <a:solidFill>
            <a:schemeClr val="folHlink"/>
          </a:solidFill>
          <a:latin typeface="+mn-lt"/>
          <a:ea typeface="ＭＳ Ｐゴシック" charset="0"/>
        </a:defRPr>
      </a:lvl2pPr>
      <a:lvl3pPr marL="1143000" indent="-228600" algn="l" rtl="0" eaLnBrk="1" fontAlgn="base" hangingPunct="1">
        <a:spcBef>
          <a:spcPct val="20000"/>
        </a:spcBef>
        <a:spcAft>
          <a:spcPct val="0"/>
        </a:spcAft>
        <a:buClr>
          <a:schemeClr val="folHlink"/>
        </a:buClr>
        <a:buChar char="•"/>
        <a:defRPr kumimoji="1" sz="2000">
          <a:solidFill>
            <a:schemeClr val="folHlink"/>
          </a:solidFill>
          <a:latin typeface="+mn-lt"/>
          <a:ea typeface="ＭＳ Ｐゴシック" charset="0"/>
        </a:defRPr>
      </a:lvl3pPr>
      <a:lvl4pPr marL="1562100" indent="-228600" algn="l" rtl="0" eaLnBrk="1" fontAlgn="base" hangingPunct="1">
        <a:spcBef>
          <a:spcPct val="20000"/>
        </a:spcBef>
        <a:spcAft>
          <a:spcPct val="0"/>
        </a:spcAft>
        <a:buClr>
          <a:schemeClr val="folHlink"/>
        </a:buClr>
        <a:buChar char="•"/>
        <a:defRPr kumimoji="1">
          <a:solidFill>
            <a:schemeClr val="folHlink"/>
          </a:solidFill>
          <a:latin typeface="+mn-lt"/>
          <a:ea typeface="ＭＳ Ｐゴシック" charset="0"/>
        </a:defRPr>
      </a:lvl4pPr>
      <a:lvl5pPr marL="2038350" indent="-285750" algn="l" rtl="0" eaLnBrk="1" fontAlgn="base" hangingPunct="1">
        <a:spcBef>
          <a:spcPct val="20000"/>
        </a:spcBef>
        <a:spcAft>
          <a:spcPct val="0"/>
        </a:spcAft>
        <a:buClr>
          <a:schemeClr val="folHlink"/>
        </a:buClr>
        <a:buFont typeface="Arial" charset="0"/>
        <a:buChar char="•"/>
        <a:defRPr kumimoji="1" sz="1400">
          <a:solidFill>
            <a:schemeClr val="folHlink"/>
          </a:solidFill>
          <a:latin typeface="Arial" pitchFamily="34" charset="0"/>
          <a:ea typeface="ＭＳ Ｐゴシック" charset="0"/>
          <a:cs typeface="Arial" pitchFamily="34" charset="0"/>
        </a:defRPr>
      </a:lvl5pPr>
      <a:lvl6pPr marL="2438400" indent="-228600" algn="l" rtl="0" eaLnBrk="1" fontAlgn="base" hangingPunct="1">
        <a:spcBef>
          <a:spcPct val="20000"/>
        </a:spcBef>
        <a:spcAft>
          <a:spcPct val="0"/>
        </a:spcAft>
        <a:buClr>
          <a:schemeClr val="folHlink"/>
        </a:buClr>
        <a:buChar char="•"/>
        <a:defRPr kumimoji="1">
          <a:solidFill>
            <a:schemeClr val="folHlink"/>
          </a:solidFill>
          <a:latin typeface="+mn-lt"/>
        </a:defRPr>
      </a:lvl6pPr>
      <a:lvl7pPr marL="2895600" indent="-228600" algn="l" rtl="0" eaLnBrk="1" fontAlgn="base" hangingPunct="1">
        <a:spcBef>
          <a:spcPct val="20000"/>
        </a:spcBef>
        <a:spcAft>
          <a:spcPct val="0"/>
        </a:spcAft>
        <a:buClr>
          <a:schemeClr val="folHlink"/>
        </a:buClr>
        <a:buChar char="•"/>
        <a:defRPr kumimoji="1">
          <a:solidFill>
            <a:schemeClr val="folHlink"/>
          </a:solidFill>
          <a:latin typeface="+mn-lt"/>
        </a:defRPr>
      </a:lvl7pPr>
      <a:lvl8pPr marL="3352800" indent="-228600" algn="l" rtl="0" eaLnBrk="1" fontAlgn="base" hangingPunct="1">
        <a:spcBef>
          <a:spcPct val="20000"/>
        </a:spcBef>
        <a:spcAft>
          <a:spcPct val="0"/>
        </a:spcAft>
        <a:buClr>
          <a:schemeClr val="folHlink"/>
        </a:buClr>
        <a:buChar char="•"/>
        <a:defRPr kumimoji="1">
          <a:solidFill>
            <a:schemeClr val="folHlink"/>
          </a:solidFill>
          <a:latin typeface="+mn-lt"/>
        </a:defRPr>
      </a:lvl8pPr>
      <a:lvl9pPr marL="3810000" indent="-228600" algn="l" rtl="0" eaLnBrk="1" fontAlgn="base" hangingPunct="1">
        <a:spcBef>
          <a:spcPct val="20000"/>
        </a:spcBef>
        <a:spcAft>
          <a:spcPct val="0"/>
        </a:spcAft>
        <a:buClr>
          <a:schemeClr val="folHlink"/>
        </a:buClr>
        <a:buChar char="•"/>
        <a:defRPr kumimoji="1">
          <a:solidFill>
            <a:schemeClr val="folHlink"/>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amsah33@ladapt.net"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24755" y="1617104"/>
            <a:ext cx="8396335" cy="1927285"/>
          </a:xfrm>
        </p:spPr>
        <p:txBody>
          <a:bodyPr/>
          <a:lstStyle/>
          <a:p>
            <a:pPr algn="ctr"/>
            <a:r>
              <a:rPr lang="fr-FR" b="1" i="1" dirty="0" smtClean="0"/>
              <a:t>« Le vieillissement des personnes cérébrolésées et de leurs proches: quel accompagnement? »</a:t>
            </a:r>
            <a:br>
              <a:rPr lang="fr-FR" b="1" i="1" dirty="0" smtClean="0"/>
            </a:br>
            <a:r>
              <a:rPr lang="fr-FR" b="1" i="1" dirty="0" smtClean="0"/>
              <a:t/>
            </a:r>
            <a:br>
              <a:rPr lang="fr-FR" b="1" i="1" dirty="0" smtClean="0"/>
            </a:br>
            <a:r>
              <a:rPr lang="fr-FR" sz="2000" b="1" i="1" dirty="0" smtClean="0"/>
              <a:t>7</a:t>
            </a:r>
            <a:r>
              <a:rPr lang="fr-FR" sz="2000" b="1" i="1" baseline="30000" dirty="0" smtClean="0"/>
              <a:t>ème</a:t>
            </a:r>
            <a:r>
              <a:rPr lang="fr-FR" sz="2000" b="1" i="1" dirty="0" smtClean="0"/>
              <a:t> journée du Réseau Aquitain TC</a:t>
            </a:r>
            <a:br>
              <a:rPr lang="fr-FR" sz="2000" b="1" i="1" dirty="0" smtClean="0"/>
            </a:br>
            <a:r>
              <a:rPr lang="fr-FR" sz="2000" b="1" i="1" dirty="0" smtClean="0"/>
              <a:t>19 Mai 2017</a:t>
            </a:r>
            <a:endParaRPr lang="fr-FR" sz="2000" b="1" dirty="0">
              <a:latin typeface="+mn-lt"/>
            </a:endParaRPr>
          </a:p>
        </p:txBody>
      </p:sp>
      <p:sp>
        <p:nvSpPr>
          <p:cNvPr id="5" name="Espace réservé du contenu 4"/>
          <p:cNvSpPr>
            <a:spLocks noGrp="1"/>
          </p:cNvSpPr>
          <p:nvPr>
            <p:ph idx="15"/>
          </p:nvPr>
        </p:nvSpPr>
        <p:spPr>
          <a:xfrm>
            <a:off x="1577880" y="4717929"/>
            <a:ext cx="6856502" cy="1369363"/>
          </a:xfrm>
        </p:spPr>
        <p:txBody>
          <a:bodyPr/>
          <a:lstStyle/>
          <a:p>
            <a:pPr algn="ctr"/>
            <a:r>
              <a:rPr lang="fr-FR" dirty="0" smtClean="0">
                <a:latin typeface="Calibri" charset="0"/>
              </a:rPr>
              <a:t>74 </a:t>
            </a:r>
            <a:r>
              <a:rPr lang="fr-FR" dirty="0">
                <a:latin typeface="Calibri" charset="0"/>
              </a:rPr>
              <a:t>rue Georges </a:t>
            </a:r>
            <a:r>
              <a:rPr lang="fr-FR" dirty="0" err="1">
                <a:latin typeface="Calibri" charset="0"/>
              </a:rPr>
              <a:t>Bonnac</a:t>
            </a:r>
            <a:r>
              <a:rPr lang="fr-FR" dirty="0">
                <a:latin typeface="Calibri" charset="0"/>
              </a:rPr>
              <a:t> </a:t>
            </a:r>
            <a:endParaRPr lang="fr-FR" dirty="0" smtClean="0">
              <a:latin typeface="Calibri" charset="0"/>
            </a:endParaRPr>
          </a:p>
          <a:p>
            <a:pPr algn="ctr"/>
            <a:r>
              <a:rPr lang="fr-FR" dirty="0" smtClean="0">
                <a:latin typeface="Calibri" charset="0"/>
              </a:rPr>
              <a:t>Les Jardins de Gambetta</a:t>
            </a:r>
            <a:endParaRPr lang="fr-FR" dirty="0">
              <a:latin typeface="Calibri" charset="0"/>
            </a:endParaRPr>
          </a:p>
          <a:p>
            <a:pPr algn="ctr"/>
            <a:r>
              <a:rPr lang="fr-FR" dirty="0">
                <a:latin typeface="Calibri" charset="0"/>
              </a:rPr>
              <a:t>Tour 2- 2</a:t>
            </a:r>
            <a:r>
              <a:rPr lang="fr-FR" baseline="30000" dirty="0">
                <a:latin typeface="Calibri" charset="0"/>
              </a:rPr>
              <a:t>ème</a:t>
            </a:r>
            <a:r>
              <a:rPr lang="fr-FR" dirty="0">
                <a:latin typeface="Calibri" charset="0"/>
              </a:rPr>
              <a:t> étage </a:t>
            </a:r>
          </a:p>
          <a:p>
            <a:pPr algn="ctr"/>
            <a:r>
              <a:rPr lang="fr-FR" dirty="0">
                <a:latin typeface="Calibri" charset="0"/>
              </a:rPr>
              <a:t>33000 Bordeaux </a:t>
            </a:r>
          </a:p>
          <a:p>
            <a:pPr algn="ctr"/>
            <a:r>
              <a:rPr lang="fr-FR" dirty="0">
                <a:latin typeface="Calibri" charset="0"/>
              </a:rPr>
              <a:t>Tel : 05 56 56 99 </a:t>
            </a:r>
            <a:r>
              <a:rPr lang="fr-FR" dirty="0" smtClean="0">
                <a:latin typeface="Calibri" charset="0"/>
              </a:rPr>
              <a:t>90</a:t>
            </a:r>
          </a:p>
          <a:p>
            <a:pPr algn="ctr"/>
            <a:r>
              <a:rPr lang="fr-FR" dirty="0" smtClean="0">
                <a:latin typeface="Calibri" charset="0"/>
                <a:hlinkClick r:id="rId3"/>
              </a:rPr>
              <a:t>samsah33@ladapt.net</a:t>
            </a:r>
            <a:r>
              <a:rPr lang="fr-FR" dirty="0" smtClean="0">
                <a:latin typeface="Calibri" charset="0"/>
              </a:rPr>
              <a:t> </a:t>
            </a:r>
            <a:endParaRPr lang="fr-FR" dirty="0">
              <a:latin typeface="Calibri" charset="0"/>
            </a:endParaRPr>
          </a:p>
        </p:txBody>
      </p:sp>
      <p:sp>
        <p:nvSpPr>
          <p:cNvPr id="6" name="Espace réservé du numéro de diapositive 5"/>
          <p:cNvSpPr>
            <a:spLocks noGrp="1"/>
          </p:cNvSpPr>
          <p:nvPr>
            <p:ph type="sldNum" sz="quarter" idx="18"/>
          </p:nvPr>
        </p:nvSpPr>
        <p:spPr/>
        <p:txBody>
          <a:bodyPr/>
          <a:lstStyle/>
          <a:p>
            <a:pPr>
              <a:defRPr/>
            </a:pPr>
            <a:fld id="{00A620B7-98C1-C84E-A047-F8788683E894}" type="slidenum">
              <a:rPr lang="en-US" smtClean="0"/>
              <a:pPr>
                <a:defRPr/>
              </a:pPr>
              <a:t>1</a:t>
            </a:fld>
            <a:endParaRPr lang="en-US" dirty="0"/>
          </a:p>
        </p:txBody>
      </p:sp>
      <p:sp>
        <p:nvSpPr>
          <p:cNvPr id="7" name="Organigramme : Alternative 6"/>
          <p:cNvSpPr/>
          <p:nvPr/>
        </p:nvSpPr>
        <p:spPr bwMode="auto">
          <a:xfrm>
            <a:off x="2108392" y="3773549"/>
            <a:ext cx="5990580" cy="859796"/>
          </a:xfrm>
          <a:prstGeom prst="flowChartAlternateProcess">
            <a:avLst/>
          </a:prstGeom>
          <a:solidFill>
            <a:srgbClr val="0094AA">
              <a:alpha val="14000"/>
            </a:srgbClr>
          </a:solidFill>
          <a:ln w="19050" cap="flat" cmpd="thickThin" algn="ctr">
            <a:solidFill>
              <a:schemeClr val="tx1"/>
            </a:solidFill>
            <a:prstDash val="solid"/>
            <a:round/>
            <a:headEnd type="none" w="med" len="med"/>
            <a:tailEnd type="none" w="med" len="med"/>
          </a:ln>
          <a:effectLst/>
        </p:spPr>
        <p:txBody>
          <a:bodyPr vert="horz" wrap="square" lIns="0" tIns="0" rIns="0" bIns="38088" numCol="1" rtlCol="0" anchor="ctr" anchorCtr="0" compatLnSpc="1">
            <a:prstTxWarp prst="textNoShape">
              <a:avLst/>
            </a:prstTxWarp>
            <a:spAutoFit/>
          </a:bodyPr>
          <a:lstStyle/>
          <a:p>
            <a:pPr algn="ctr"/>
            <a:r>
              <a:rPr lang="fr-FR" sz="2000" b="1" dirty="0" smtClean="0">
                <a:latin typeface="+mn-lt"/>
                <a:cs typeface="Arial" charset="0"/>
              </a:rPr>
              <a:t>SAMSAH </a:t>
            </a:r>
            <a:r>
              <a:rPr lang="fr-FR" sz="2000" b="1" dirty="0" smtClean="0">
                <a:latin typeface="+mn-lt"/>
                <a:cs typeface="Arial" charset="0"/>
              </a:rPr>
              <a:t>LADAPT </a:t>
            </a:r>
            <a:r>
              <a:rPr lang="fr-FR" sz="2000" b="1" dirty="0" smtClean="0">
                <a:latin typeface="+mn-lt"/>
                <a:cs typeface="Arial" charset="0"/>
              </a:rPr>
              <a:t>Gironde</a:t>
            </a:r>
          </a:p>
          <a:p>
            <a:endParaRPr lang="fr-FR" dirty="0"/>
          </a:p>
          <a:p>
            <a:pPr marL="0" marR="0" indent="0" algn="l" defTabSz="914400" rtl="0" eaLnBrk="0" fontAlgn="base" latinLnBrk="0" hangingPunct="0">
              <a:lnSpc>
                <a:spcPct val="100000"/>
              </a:lnSpc>
              <a:spcBef>
                <a:spcPct val="0"/>
              </a:spcBef>
              <a:spcAft>
                <a:spcPct val="0"/>
              </a:spcAft>
              <a:buClrTx/>
              <a:buSzTx/>
              <a:buFontTx/>
              <a:buNone/>
              <a:tabLst/>
            </a:pPr>
            <a:endParaRPr kumimoji="0" lang="fr-FR" sz="1400" b="0" i="0" u="none" strike="noStrike" cap="none" normalizeH="0" baseline="0" dirty="0" smtClean="0">
              <a:ln>
                <a:noFill/>
              </a:ln>
              <a:solidFill>
                <a:schemeClr val="folHlink"/>
              </a:solidFill>
              <a:effectLst/>
              <a:latin typeface="Franklin Gothic Book" pitchFamily="34" charset="0"/>
            </a:endParaRPr>
          </a:p>
        </p:txBody>
      </p:sp>
    </p:spTree>
    <p:extLst>
      <p:ext uri="{BB962C8B-B14F-4D97-AF65-F5344CB8AC3E}">
        <p14:creationId xmlns="" xmlns:p14="http://schemas.microsoft.com/office/powerpoint/2010/main" val="3196149171"/>
      </p:ext>
    </p:extLst>
  </p:cSld>
  <p:clrMapOvr>
    <a:masterClrMapping/>
  </p:clrMapOvr>
  <p:transition spd="med" advClick="0" advTm="10000">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37170" y="1534601"/>
            <a:ext cx="8393545" cy="4128261"/>
          </a:xfrm>
        </p:spPr>
        <p:txBody>
          <a:bodyPr/>
          <a:lstStyle/>
          <a:p>
            <a:pPr lvl="0" fontAlgn="auto">
              <a:spcAft>
                <a:spcPts val="0"/>
              </a:spcAft>
              <a:buClrTx/>
            </a:pPr>
            <a:endParaRPr kumimoji="0" lang="fr-FR" sz="1400" kern="1200" dirty="0">
              <a:solidFill>
                <a:prstClr val="black"/>
              </a:solidFill>
              <a:latin typeface="Calibri"/>
              <a:ea typeface="+mn-ea"/>
              <a:cs typeface="+mn-cs"/>
            </a:endParaRPr>
          </a:p>
          <a:p>
            <a:pPr marL="342900" indent="-342900" fontAlgn="auto">
              <a:spcAft>
                <a:spcPts val="0"/>
              </a:spcAft>
              <a:buClrTx/>
              <a:buFont typeface="Arial" panose="020B0604020202020204" pitchFamily="34" charset="0"/>
              <a:buChar char="•"/>
            </a:pPr>
            <a:r>
              <a:rPr kumimoji="0" lang="fr-FR" sz="1600" kern="1200" dirty="0" smtClean="0">
                <a:solidFill>
                  <a:prstClr val="black"/>
                </a:solidFill>
                <a:latin typeface="Calibri"/>
                <a:ea typeface="+mn-ea"/>
                <a:cs typeface="+mn-cs"/>
              </a:rPr>
              <a:t>Le vieillissement concerne toute la population et fait partie de la vie. Les questions que nous nous posons au SAMSAH ne sont pas toujours différentes de celles évoquées dans la vie courante. </a:t>
            </a:r>
          </a:p>
          <a:p>
            <a:pPr marL="342900" indent="-342900" fontAlgn="auto">
              <a:spcAft>
                <a:spcPts val="0"/>
              </a:spcAft>
              <a:buClrTx/>
              <a:buFont typeface="Arial" panose="020B0604020202020204" pitchFamily="34" charset="0"/>
              <a:buChar char="•"/>
            </a:pPr>
            <a:endParaRPr kumimoji="0" lang="fr-FR" sz="1600" kern="1200" dirty="0" smtClean="0">
              <a:solidFill>
                <a:prstClr val="black"/>
              </a:solidFill>
              <a:latin typeface="Calibri"/>
              <a:ea typeface="+mn-ea"/>
              <a:cs typeface="+mn-cs"/>
            </a:endParaRPr>
          </a:p>
          <a:p>
            <a:pPr marL="342900" lvl="0" indent="-342900" fontAlgn="auto">
              <a:spcAft>
                <a:spcPts val="0"/>
              </a:spcAft>
              <a:buClrTx/>
              <a:buFont typeface="Arial" panose="020B0604020202020204" pitchFamily="34" charset="0"/>
              <a:buChar char="•"/>
            </a:pPr>
            <a:r>
              <a:rPr kumimoji="0" lang="fr-FR" sz="1600" kern="1200" dirty="0" smtClean="0">
                <a:solidFill>
                  <a:prstClr val="black"/>
                </a:solidFill>
                <a:latin typeface="Calibri"/>
                <a:ea typeface="+mn-ea"/>
                <a:cs typeface="+mn-cs"/>
              </a:rPr>
              <a:t>L’accompagnement </a:t>
            </a:r>
            <a:r>
              <a:rPr kumimoji="0" lang="fr-FR" sz="1600" kern="1200" dirty="0">
                <a:solidFill>
                  <a:prstClr val="black"/>
                </a:solidFill>
                <a:latin typeface="Calibri"/>
                <a:ea typeface="+mn-ea"/>
                <a:cs typeface="+mn-cs"/>
              </a:rPr>
              <a:t>du SAMSAH peut intervenir à tout moment de la vie </a:t>
            </a:r>
            <a:r>
              <a:rPr kumimoji="0" lang="fr-FR" sz="1600" kern="1200" dirty="0" smtClean="0">
                <a:solidFill>
                  <a:prstClr val="black"/>
                </a:solidFill>
                <a:latin typeface="Calibri"/>
                <a:ea typeface="+mn-ea"/>
                <a:cs typeface="+mn-cs"/>
              </a:rPr>
              <a:t>dès lors qu’un  </a:t>
            </a:r>
            <a:r>
              <a:rPr kumimoji="0" lang="fr-FR" sz="1600" kern="1200" dirty="0">
                <a:solidFill>
                  <a:prstClr val="black"/>
                </a:solidFill>
                <a:latin typeface="Calibri"/>
                <a:ea typeface="+mn-ea"/>
                <a:cs typeface="+mn-cs"/>
              </a:rPr>
              <a:t>changement de projet ou de parcours </a:t>
            </a:r>
            <a:r>
              <a:rPr kumimoji="0" lang="fr-FR" sz="1600" kern="1200" dirty="0" smtClean="0">
                <a:solidFill>
                  <a:prstClr val="black"/>
                </a:solidFill>
                <a:latin typeface="Calibri"/>
                <a:ea typeface="+mn-ea"/>
                <a:cs typeface="+mn-cs"/>
              </a:rPr>
              <a:t>nécessite </a:t>
            </a:r>
            <a:r>
              <a:rPr kumimoji="0" lang="fr-FR" sz="1600" kern="1200" dirty="0">
                <a:solidFill>
                  <a:prstClr val="black"/>
                </a:solidFill>
                <a:latin typeface="Calibri"/>
                <a:ea typeface="+mn-ea"/>
                <a:cs typeface="+mn-cs"/>
              </a:rPr>
              <a:t>une réorganisation ou une adaptation du contexte </a:t>
            </a:r>
            <a:r>
              <a:rPr kumimoji="0" lang="fr-FR" sz="1600" kern="1200" dirty="0" smtClean="0">
                <a:solidFill>
                  <a:prstClr val="black"/>
                </a:solidFill>
                <a:latin typeface="Calibri"/>
                <a:ea typeface="+mn-ea"/>
                <a:cs typeface="+mn-cs"/>
              </a:rPr>
              <a:t>global </a:t>
            </a:r>
            <a:r>
              <a:rPr kumimoji="0" lang="fr-FR" sz="1600" kern="1200" dirty="0">
                <a:solidFill>
                  <a:prstClr val="black"/>
                </a:solidFill>
                <a:latin typeface="Calibri"/>
                <a:ea typeface="+mn-ea"/>
                <a:cs typeface="+mn-cs"/>
              </a:rPr>
              <a:t>de la personne lésée </a:t>
            </a:r>
            <a:r>
              <a:rPr kumimoji="0" lang="fr-FR" sz="1600" kern="1200" dirty="0" smtClean="0">
                <a:solidFill>
                  <a:prstClr val="black"/>
                </a:solidFill>
                <a:latin typeface="Calibri"/>
                <a:ea typeface="+mn-ea"/>
                <a:cs typeface="+mn-cs"/>
              </a:rPr>
              <a:t>cérébrale. </a:t>
            </a:r>
          </a:p>
          <a:p>
            <a:pPr marL="342900" lvl="0" indent="-342900" fontAlgn="auto">
              <a:spcAft>
                <a:spcPts val="0"/>
              </a:spcAft>
              <a:buClrTx/>
            </a:pPr>
            <a:endParaRPr kumimoji="0" lang="fr-FR" sz="1600" kern="1200" dirty="0" smtClean="0">
              <a:solidFill>
                <a:prstClr val="black"/>
              </a:solidFill>
              <a:latin typeface="Calibri"/>
              <a:ea typeface="+mn-ea"/>
              <a:cs typeface="+mn-cs"/>
            </a:endParaRPr>
          </a:p>
          <a:p>
            <a:pPr marL="342900" lvl="0" indent="-342900" fontAlgn="auto">
              <a:spcAft>
                <a:spcPts val="0"/>
              </a:spcAft>
              <a:buClrTx/>
              <a:buFont typeface="Arial" panose="020B0604020202020204" pitchFamily="34" charset="0"/>
              <a:buChar char="•"/>
            </a:pPr>
            <a:r>
              <a:rPr kumimoji="0" lang="fr-FR" sz="1600" kern="1200" dirty="0" smtClean="0">
                <a:solidFill>
                  <a:prstClr val="black"/>
                </a:solidFill>
                <a:latin typeface="Calibri"/>
                <a:ea typeface="+mn-ea"/>
                <a:cs typeface="+mn-cs"/>
              </a:rPr>
              <a:t>Cependant</a:t>
            </a:r>
            <a:r>
              <a:rPr kumimoji="0" lang="fr-FR" sz="1600" kern="1200" dirty="0">
                <a:solidFill>
                  <a:prstClr val="black"/>
                </a:solidFill>
                <a:latin typeface="Calibri"/>
                <a:ea typeface="+mn-ea"/>
                <a:cs typeface="+mn-cs"/>
              </a:rPr>
              <a:t>, le vieillissement est un accompagnement complexe qui s’ajoute à l’accompagnement spécifique cérébrolésé. </a:t>
            </a:r>
            <a:r>
              <a:rPr kumimoji="0" lang="fr-FR" sz="1600" kern="1200" dirty="0" smtClean="0">
                <a:solidFill>
                  <a:prstClr val="black"/>
                </a:solidFill>
                <a:latin typeface="Calibri"/>
                <a:ea typeface="+mn-ea"/>
                <a:cs typeface="+mn-cs"/>
              </a:rPr>
              <a:t>Il </a:t>
            </a:r>
            <a:r>
              <a:rPr kumimoji="0" lang="fr-FR" sz="1600" kern="1200" dirty="0">
                <a:solidFill>
                  <a:prstClr val="black"/>
                </a:solidFill>
                <a:latin typeface="Calibri"/>
                <a:ea typeface="+mn-ea"/>
                <a:cs typeface="+mn-cs"/>
              </a:rPr>
              <a:t>est difficile de </a:t>
            </a:r>
            <a:r>
              <a:rPr kumimoji="0" lang="fr-FR" sz="1600" kern="1200" dirty="0" smtClean="0">
                <a:solidFill>
                  <a:prstClr val="black"/>
                </a:solidFill>
                <a:latin typeface="Calibri"/>
                <a:ea typeface="+mn-ea"/>
                <a:cs typeface="+mn-cs"/>
              </a:rPr>
              <a:t>séparer les conséquences du vieillissement des séquelles de la lésion </a:t>
            </a:r>
            <a:r>
              <a:rPr kumimoji="0" lang="fr-FR" sz="1600" kern="1200" dirty="0" smtClean="0">
                <a:solidFill>
                  <a:prstClr val="black"/>
                </a:solidFill>
                <a:latin typeface="Calibri"/>
                <a:ea typeface="+mn-ea"/>
                <a:cs typeface="+mn-cs"/>
              </a:rPr>
              <a:t>cérébrale.</a:t>
            </a:r>
            <a:endParaRPr kumimoji="0" lang="fr-FR" sz="1600" kern="1200" dirty="0" smtClean="0">
              <a:solidFill>
                <a:prstClr val="black"/>
              </a:solidFill>
              <a:latin typeface="Calibri"/>
              <a:ea typeface="+mn-ea"/>
              <a:cs typeface="+mn-cs"/>
            </a:endParaRPr>
          </a:p>
          <a:p>
            <a:pPr marL="342900" lvl="0" indent="-342900" fontAlgn="auto">
              <a:spcAft>
                <a:spcPts val="0"/>
              </a:spcAft>
              <a:buClrTx/>
              <a:buFont typeface="Arial" panose="020B0604020202020204" pitchFamily="34" charset="0"/>
              <a:buChar char="•"/>
            </a:pPr>
            <a:endParaRPr kumimoji="0" lang="fr-FR" sz="1600" kern="1200" dirty="0" smtClean="0">
              <a:solidFill>
                <a:prstClr val="black"/>
              </a:solidFill>
              <a:latin typeface="Calibri"/>
              <a:ea typeface="+mn-ea"/>
              <a:cs typeface="+mn-cs"/>
            </a:endParaRPr>
          </a:p>
          <a:p>
            <a:pPr marL="342900" lvl="0" indent="-342900" fontAlgn="auto">
              <a:spcAft>
                <a:spcPts val="0"/>
              </a:spcAft>
              <a:buClrTx/>
              <a:buFont typeface="Arial" panose="020B0604020202020204" pitchFamily="34" charset="0"/>
              <a:buChar char="•"/>
            </a:pPr>
            <a:r>
              <a:rPr kumimoji="0" lang="fr-FR" sz="1600" kern="1200" dirty="0" smtClean="0">
                <a:solidFill>
                  <a:prstClr val="black"/>
                </a:solidFill>
                <a:latin typeface="Calibri"/>
                <a:ea typeface="+mn-ea"/>
                <a:cs typeface="+mn-cs"/>
              </a:rPr>
              <a:t>Le vieillissement peut entraîner de nouvelles situations de </a:t>
            </a:r>
            <a:r>
              <a:rPr kumimoji="0" lang="fr-FR" sz="1600" kern="1200" dirty="0">
                <a:solidFill>
                  <a:prstClr val="black"/>
                </a:solidFill>
                <a:latin typeface="Calibri"/>
                <a:ea typeface="+mn-ea"/>
                <a:cs typeface="+mn-cs"/>
              </a:rPr>
              <a:t>handicap: l’usager doit </a:t>
            </a:r>
            <a:r>
              <a:rPr kumimoji="0" lang="fr-FR" sz="1600" kern="1200" dirty="0" smtClean="0">
                <a:solidFill>
                  <a:prstClr val="black"/>
                </a:solidFill>
                <a:latin typeface="Calibri"/>
                <a:ea typeface="+mn-ea"/>
                <a:cs typeface="+mn-cs"/>
              </a:rPr>
              <a:t>s’adapter tout comme son environnement.</a:t>
            </a:r>
            <a:endParaRPr kumimoji="0" lang="fr-FR" sz="1600" kern="1200" dirty="0">
              <a:solidFill>
                <a:prstClr val="black"/>
              </a:solidFill>
              <a:latin typeface="Calibri"/>
              <a:ea typeface="+mn-ea"/>
              <a:cs typeface="+mn-cs"/>
            </a:endParaRPr>
          </a:p>
          <a:p>
            <a:pPr marL="742950" lvl="1" indent="-285750">
              <a:buClr>
                <a:schemeClr val="accent2"/>
              </a:buClr>
              <a:buSzPct val="55000"/>
              <a:buFont typeface="Wingdings" pitchFamily="2" charset="2"/>
              <a:buChar char="n"/>
              <a:defRPr/>
            </a:pPr>
            <a:endParaRPr lang="fr-FR" dirty="0">
              <a:solidFill>
                <a:schemeClr val="tx1"/>
              </a:solidFill>
            </a:endParaRPr>
          </a:p>
        </p:txBody>
      </p:sp>
      <p:sp>
        <p:nvSpPr>
          <p:cNvPr id="6" name="Espace réservé du numéro de diapositive 5"/>
          <p:cNvSpPr>
            <a:spLocks noGrp="1"/>
          </p:cNvSpPr>
          <p:nvPr>
            <p:ph type="sldNum" sz="quarter" idx="18"/>
          </p:nvPr>
        </p:nvSpPr>
        <p:spPr/>
        <p:txBody>
          <a:bodyPr/>
          <a:lstStyle/>
          <a:p>
            <a:pPr>
              <a:defRPr/>
            </a:pPr>
            <a:fld id="{00A620B7-98C1-C84E-A047-F8788683E894}" type="slidenum">
              <a:rPr lang="en-US" smtClean="0"/>
              <a:pPr>
                <a:defRPr/>
              </a:pPr>
              <a:t>2</a:t>
            </a:fld>
            <a:endParaRPr lang="en-US" dirty="0"/>
          </a:p>
        </p:txBody>
      </p:sp>
    </p:spTree>
    <p:extLst>
      <p:ext uri="{BB962C8B-B14F-4D97-AF65-F5344CB8AC3E}">
        <p14:creationId xmlns="" xmlns:p14="http://schemas.microsoft.com/office/powerpoint/2010/main" val="3467925758"/>
      </p:ext>
    </p:extLst>
  </p:cSld>
  <p:clrMapOvr>
    <a:masterClrMapping/>
  </p:clrMapOvr>
  <p:transition spd="med" advClick="0" advTm="10000">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u="sng" dirty="0" smtClean="0"/>
              <a:t>Constats sur le SAMSAH</a:t>
            </a:r>
            <a:endParaRPr lang="fr-FR" dirty="0"/>
          </a:p>
        </p:txBody>
      </p:sp>
      <p:sp>
        <p:nvSpPr>
          <p:cNvPr id="5" name="Espace réservé du contenu 4"/>
          <p:cNvSpPr>
            <a:spLocks noGrp="1"/>
          </p:cNvSpPr>
          <p:nvPr>
            <p:ph idx="15"/>
          </p:nvPr>
        </p:nvSpPr>
        <p:spPr/>
        <p:txBody>
          <a:bodyPr/>
          <a:lstStyle/>
          <a:p>
            <a:endParaRPr lang="fr-FR"/>
          </a:p>
        </p:txBody>
      </p:sp>
      <p:sp>
        <p:nvSpPr>
          <p:cNvPr id="6" name="Espace réservé du numéro de diapositive 5"/>
          <p:cNvSpPr>
            <a:spLocks noGrp="1"/>
          </p:cNvSpPr>
          <p:nvPr>
            <p:ph type="sldNum" sz="quarter" idx="18"/>
          </p:nvPr>
        </p:nvSpPr>
        <p:spPr/>
        <p:txBody>
          <a:bodyPr/>
          <a:lstStyle/>
          <a:p>
            <a:pPr>
              <a:defRPr/>
            </a:pPr>
            <a:fld id="{00A620B7-98C1-C84E-A047-F8788683E894}" type="slidenum">
              <a:rPr lang="en-US" smtClean="0"/>
              <a:pPr>
                <a:defRPr/>
              </a:pPr>
              <a:t>3</a:t>
            </a:fld>
            <a:endParaRPr lang="en-US" dirty="0"/>
          </a:p>
        </p:txBody>
      </p:sp>
      <p:pic>
        <p:nvPicPr>
          <p:cNvPr id="7" name="Espace réservé du contenu 6" descr="graph1.png"/>
          <p:cNvPicPr>
            <a:picLocks noGrp="1" noChangeAspect="1"/>
          </p:cNvPicPr>
          <p:nvPr>
            <p:ph idx="1"/>
          </p:nvPr>
        </p:nvPicPr>
        <p:blipFill>
          <a:blip r:embed="rId2" cstate="print"/>
          <a:stretch>
            <a:fillRect/>
          </a:stretch>
        </p:blipFill>
        <p:spPr>
          <a:xfrm>
            <a:off x="252691" y="2426499"/>
            <a:ext cx="4457143" cy="2628572"/>
          </a:xfrm>
          <a:prstGeom prst="rect">
            <a:avLst/>
          </a:prstGeom>
        </p:spPr>
      </p:pic>
      <p:sp>
        <p:nvSpPr>
          <p:cNvPr id="9" name="ZoneTexte 8"/>
          <p:cNvSpPr txBox="1"/>
          <p:nvPr/>
        </p:nvSpPr>
        <p:spPr>
          <a:xfrm>
            <a:off x="5059680" y="3094293"/>
            <a:ext cx="4180115" cy="1323439"/>
          </a:xfrm>
          <a:prstGeom prst="rect">
            <a:avLst/>
          </a:prstGeom>
          <a:noFill/>
        </p:spPr>
        <p:txBody>
          <a:bodyPr wrap="square" rtlCol="0">
            <a:spAutoFit/>
          </a:bodyPr>
          <a:lstStyle/>
          <a:p>
            <a:pPr>
              <a:buFont typeface="Arial" pitchFamily="34" charset="0"/>
              <a:buChar char="•"/>
            </a:pPr>
            <a:r>
              <a:rPr lang="fr-FR" sz="1600" dirty="0" smtClean="0">
                <a:latin typeface="+mn-lt"/>
              </a:rPr>
              <a:t> </a:t>
            </a:r>
            <a:r>
              <a:rPr lang="fr-FR" sz="1600" dirty="0" smtClean="0">
                <a:latin typeface="+mn-lt"/>
              </a:rPr>
              <a:t>Demandes d’admissions </a:t>
            </a:r>
            <a:r>
              <a:rPr lang="fr-FR" sz="1600" dirty="0" smtClean="0">
                <a:latin typeface="+mn-lt"/>
              </a:rPr>
              <a:t>sur le SAMSAH</a:t>
            </a:r>
          </a:p>
          <a:p>
            <a:pPr>
              <a:buFont typeface="Arial" pitchFamily="34" charset="0"/>
              <a:buChar char="•"/>
            </a:pPr>
            <a:endParaRPr lang="fr-FR" sz="1600" dirty="0" smtClean="0">
              <a:latin typeface="+mn-lt"/>
            </a:endParaRPr>
          </a:p>
          <a:p>
            <a:pPr>
              <a:buFont typeface="Arial" pitchFamily="34" charset="0"/>
              <a:buChar char="•"/>
            </a:pPr>
            <a:r>
              <a:rPr lang="fr-FR" sz="1600" dirty="0" smtClean="0">
                <a:solidFill>
                  <a:prstClr val="black"/>
                </a:solidFill>
                <a:latin typeface="+mn-lt"/>
              </a:rPr>
              <a:t> Prise de conscience dans les équipes de la nécessité d’anticipation de l’avancée en âge</a:t>
            </a:r>
            <a:endParaRPr lang="fr-FR" sz="1600" dirty="0" smtClean="0">
              <a:latin typeface="+mn-lt"/>
            </a:endParaRPr>
          </a:p>
          <a:p>
            <a:pPr>
              <a:buFont typeface="Arial" pitchFamily="34" charset="0"/>
              <a:buChar char="•"/>
            </a:pPr>
            <a:endParaRPr lang="fr-FR" sz="1600" dirty="0" smtClean="0">
              <a:latin typeface="+mn-lt"/>
            </a:endParaRPr>
          </a:p>
        </p:txBody>
      </p:sp>
    </p:spTree>
  </p:cSld>
  <p:clrMapOvr>
    <a:masterClrMapping/>
  </p:clrMapOvr>
  <p:transition spd="med" advClick="0" advTm="10000">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u="sng" dirty="0" smtClean="0"/>
              <a:t>L’impact du vieillissement sur l’activité</a:t>
            </a:r>
            <a:endParaRPr lang="fr-FR" b="1" u="sng" dirty="0"/>
          </a:p>
        </p:txBody>
      </p:sp>
      <p:sp>
        <p:nvSpPr>
          <p:cNvPr id="3" name="Espace réservé du contenu 2"/>
          <p:cNvSpPr>
            <a:spLocks noGrp="1"/>
          </p:cNvSpPr>
          <p:nvPr>
            <p:ph idx="1"/>
          </p:nvPr>
        </p:nvSpPr>
        <p:spPr>
          <a:xfrm>
            <a:off x="1027546" y="2329732"/>
            <a:ext cx="8393545" cy="3296003"/>
          </a:xfrm>
        </p:spPr>
        <p:txBody>
          <a:bodyPr/>
          <a:lstStyle/>
          <a:p>
            <a:pPr marL="171450" indent="-171450">
              <a:buFont typeface="Arial" panose="020B0604020202020204" pitchFamily="34" charset="0"/>
              <a:buChar char="•"/>
            </a:pPr>
            <a:r>
              <a:rPr lang="fr-FR" sz="1600" dirty="0" smtClean="0"/>
              <a:t>Accompagnement des personnes cérébrolésées dans le maintien ou vers l’arrêt de l’activité professionnelle</a:t>
            </a:r>
          </a:p>
          <a:p>
            <a:pPr marL="171450" indent="-171450">
              <a:buFont typeface="Arial" panose="020B0604020202020204" pitchFamily="34" charset="0"/>
              <a:buChar char="•"/>
            </a:pPr>
            <a:endParaRPr lang="fr-FR" sz="1600" dirty="0" smtClean="0"/>
          </a:p>
          <a:p>
            <a:pPr marL="628650" lvl="1" indent="-171450">
              <a:buFont typeface="Wingdings" pitchFamily="2" charset="2"/>
              <a:buChar char="Ø"/>
            </a:pPr>
            <a:r>
              <a:rPr lang="fr-FR" sz="1600" dirty="0" smtClean="0"/>
              <a:t>Travail étroit de collaboration avec le partenaire principal: l’ESAT </a:t>
            </a:r>
            <a:r>
              <a:rPr lang="fr-FR" sz="1600" dirty="0" err="1" smtClean="0"/>
              <a:t>Gaillan</a:t>
            </a:r>
            <a:r>
              <a:rPr lang="fr-FR" sz="1600" dirty="0" smtClean="0"/>
              <a:t> Richelieu</a:t>
            </a:r>
            <a:endParaRPr lang="fr-FR" sz="1600" dirty="0"/>
          </a:p>
          <a:p>
            <a:pPr marL="628650" lvl="1" indent="-171450">
              <a:buFont typeface="Wingdings" pitchFamily="2" charset="2"/>
              <a:buChar char="Ø"/>
            </a:pPr>
            <a:r>
              <a:rPr lang="fr-FR" sz="1600" dirty="0" smtClean="0"/>
              <a:t>Réflexion sur l’aménagement de l’existant ou construction/anticipation d’un changement de projet</a:t>
            </a:r>
          </a:p>
          <a:p>
            <a:pPr marL="628650" lvl="1" indent="-171450">
              <a:buFont typeface="Wingdings" pitchFamily="2" charset="2"/>
              <a:buChar char="Ø"/>
            </a:pPr>
            <a:endParaRPr lang="fr-FR" sz="1600" dirty="0"/>
          </a:p>
          <a:p>
            <a:pPr marL="171450" lvl="0" indent="-171450" fontAlgn="auto">
              <a:spcBef>
                <a:spcPts val="0"/>
              </a:spcBef>
              <a:spcAft>
                <a:spcPts val="0"/>
              </a:spcAft>
              <a:buClrTx/>
              <a:buFont typeface="Arial" panose="020B0604020202020204" pitchFamily="34" charset="0"/>
              <a:buChar char="•"/>
            </a:pPr>
            <a:r>
              <a:rPr kumimoji="0" lang="fr-FR" sz="1600" kern="1200" dirty="0" smtClean="0">
                <a:solidFill>
                  <a:srgbClr val="000000"/>
                </a:solidFill>
                <a:latin typeface="Calibri"/>
                <a:ea typeface="ＭＳ Ｐゴシック"/>
              </a:rPr>
              <a:t>Activité </a:t>
            </a:r>
            <a:r>
              <a:rPr kumimoji="0" lang="fr-FR" sz="1600" kern="1200" dirty="0">
                <a:solidFill>
                  <a:srgbClr val="000000"/>
                </a:solidFill>
                <a:latin typeface="Calibri"/>
                <a:ea typeface="ＭＳ Ｐゴシック"/>
              </a:rPr>
              <a:t>socioculturelle</a:t>
            </a:r>
            <a:r>
              <a:rPr kumimoji="0" lang="fr-FR" sz="1600" kern="1200" dirty="0" smtClean="0">
                <a:solidFill>
                  <a:srgbClr val="000000"/>
                </a:solidFill>
                <a:latin typeface="Calibri"/>
                <a:ea typeface="ＭＳ Ｐゴシック"/>
              </a:rPr>
              <a:t>:</a:t>
            </a:r>
          </a:p>
          <a:p>
            <a:pPr marL="171450" lvl="0" indent="-171450" fontAlgn="auto">
              <a:spcBef>
                <a:spcPts val="0"/>
              </a:spcBef>
              <a:spcAft>
                <a:spcPts val="0"/>
              </a:spcAft>
              <a:buClrTx/>
            </a:pPr>
            <a:endParaRPr kumimoji="0" lang="fr-FR" sz="1600" kern="1200" dirty="0">
              <a:solidFill>
                <a:srgbClr val="000000"/>
              </a:solidFill>
              <a:latin typeface="Calibri"/>
              <a:ea typeface="ＭＳ Ｐゴシック"/>
            </a:endParaRPr>
          </a:p>
          <a:p>
            <a:pPr lvl="1" fontAlgn="auto">
              <a:spcBef>
                <a:spcPts val="0"/>
              </a:spcBef>
              <a:spcAft>
                <a:spcPts val="0"/>
              </a:spcAft>
              <a:buClrTx/>
              <a:buFont typeface="Wingdings" pitchFamily="2" charset="2"/>
              <a:buChar char="Ø"/>
            </a:pPr>
            <a:r>
              <a:rPr kumimoji="0" lang="fr-FR" sz="1600" kern="1200" dirty="0">
                <a:solidFill>
                  <a:srgbClr val="000000"/>
                </a:solidFill>
                <a:latin typeface="Calibri"/>
                <a:ea typeface="ＭＳ Ｐゴシック"/>
              </a:rPr>
              <a:t>Travail de collaboration avec les partenaires </a:t>
            </a:r>
            <a:r>
              <a:rPr kumimoji="0" lang="fr-FR" sz="1600" kern="1200" dirty="0" smtClean="0">
                <a:solidFill>
                  <a:srgbClr val="000000"/>
                </a:solidFill>
                <a:latin typeface="Calibri"/>
                <a:ea typeface="ＭＳ Ｐゴシック"/>
              </a:rPr>
              <a:t>extérieurs</a:t>
            </a:r>
            <a:r>
              <a:rPr kumimoji="0" lang="fr-FR" sz="1600" kern="1200" dirty="0">
                <a:solidFill>
                  <a:srgbClr val="000000"/>
                </a:solidFill>
                <a:latin typeface="Calibri"/>
                <a:ea typeface="ＭＳ Ｐゴシック"/>
              </a:rPr>
              <a:t>: refus d’insertion des personnes cérébrolésées de plus de 60 </a:t>
            </a:r>
            <a:r>
              <a:rPr kumimoji="0" lang="fr-FR" sz="1600" kern="1200" dirty="0" smtClean="0">
                <a:solidFill>
                  <a:srgbClr val="000000"/>
                </a:solidFill>
                <a:latin typeface="Calibri"/>
                <a:ea typeface="ＭＳ Ｐゴシック"/>
              </a:rPr>
              <a:t>ans dans les structures adaptées</a:t>
            </a:r>
            <a:endParaRPr lang="fr-FR" sz="1600" dirty="0" smtClean="0"/>
          </a:p>
          <a:p>
            <a:pPr marL="171450" indent="-171450">
              <a:buFont typeface="Arial" panose="020B0604020202020204" pitchFamily="34" charset="0"/>
              <a:buChar char="•"/>
            </a:pPr>
            <a:endParaRPr lang="fr-FR" sz="1600" dirty="0"/>
          </a:p>
          <a:p>
            <a:pPr marL="171450" indent="-171450"/>
            <a:endParaRPr lang="fr-FR" dirty="0" smtClean="0"/>
          </a:p>
          <a:p>
            <a:pPr marL="171450" indent="-171450">
              <a:buFont typeface="Arial" panose="020B0604020202020204" pitchFamily="34" charset="0"/>
              <a:buChar char="•"/>
            </a:pPr>
            <a:endParaRPr lang="fr-FR" dirty="0"/>
          </a:p>
          <a:p>
            <a:pPr marL="171450" indent="-171450">
              <a:buFont typeface="Arial" panose="020B0604020202020204" pitchFamily="34" charset="0"/>
              <a:buChar char="•"/>
            </a:pPr>
            <a:endParaRPr lang="fr-FR" dirty="0" smtClean="0"/>
          </a:p>
          <a:p>
            <a:pPr marL="171450" indent="-171450">
              <a:buFont typeface="Arial" panose="020B0604020202020204" pitchFamily="34" charset="0"/>
              <a:buChar char="•"/>
            </a:pPr>
            <a:endParaRPr lang="fr-FR" dirty="0"/>
          </a:p>
          <a:p>
            <a:pPr marL="171450" indent="-171450">
              <a:buFont typeface="Arial" panose="020B0604020202020204" pitchFamily="34" charset="0"/>
              <a:buChar char="•"/>
            </a:pPr>
            <a:endParaRPr lang="fr-FR" dirty="0"/>
          </a:p>
          <a:p>
            <a:pPr marL="171450" indent="-171450">
              <a:buFont typeface="Arial" panose="020B0604020202020204" pitchFamily="34" charset="0"/>
              <a:buChar char="•"/>
            </a:pPr>
            <a:endParaRPr lang="fr-FR" dirty="0"/>
          </a:p>
        </p:txBody>
      </p:sp>
      <p:sp>
        <p:nvSpPr>
          <p:cNvPr id="5" name="Espace réservé du contenu 4"/>
          <p:cNvSpPr>
            <a:spLocks noGrp="1"/>
          </p:cNvSpPr>
          <p:nvPr>
            <p:ph idx="15"/>
          </p:nvPr>
        </p:nvSpPr>
        <p:spPr/>
        <p:txBody>
          <a:bodyPr/>
          <a:lstStyle/>
          <a:p>
            <a:endParaRPr lang="fr-FR"/>
          </a:p>
        </p:txBody>
      </p:sp>
      <p:sp>
        <p:nvSpPr>
          <p:cNvPr id="6" name="Espace réservé du numéro de diapositive 5"/>
          <p:cNvSpPr>
            <a:spLocks noGrp="1"/>
          </p:cNvSpPr>
          <p:nvPr>
            <p:ph type="sldNum" sz="quarter" idx="18"/>
          </p:nvPr>
        </p:nvSpPr>
        <p:spPr/>
        <p:txBody>
          <a:bodyPr/>
          <a:lstStyle/>
          <a:p>
            <a:pPr>
              <a:defRPr/>
            </a:pPr>
            <a:fld id="{00A620B7-98C1-C84E-A047-F8788683E894}" type="slidenum">
              <a:rPr lang="en-US" smtClean="0"/>
              <a:pPr>
                <a:defRPr/>
              </a:pPr>
              <a:t>4</a:t>
            </a:fld>
            <a:endParaRPr lang="en-US" dirty="0"/>
          </a:p>
        </p:txBody>
      </p:sp>
    </p:spTree>
    <p:extLst>
      <p:ext uri="{BB962C8B-B14F-4D97-AF65-F5344CB8AC3E}">
        <p14:creationId xmlns="" xmlns:p14="http://schemas.microsoft.com/office/powerpoint/2010/main" val="4119366626"/>
      </p:ext>
    </p:extLst>
  </p:cSld>
  <p:clrMapOvr>
    <a:masterClrMapping/>
  </p:clrMapOvr>
  <p:transition spd="med" advClick="0" advTm="10000">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16047" y="1338430"/>
            <a:ext cx="8396335" cy="510294"/>
          </a:xfrm>
        </p:spPr>
        <p:txBody>
          <a:bodyPr/>
          <a:lstStyle/>
          <a:p>
            <a:pPr algn="ctr"/>
            <a:r>
              <a:rPr lang="fr-FR" b="1" u="sng" dirty="0" smtClean="0"/>
              <a:t>Le Logement</a:t>
            </a:r>
            <a:endParaRPr lang="fr-FR" b="1" u="sng" dirty="0"/>
          </a:p>
        </p:txBody>
      </p:sp>
      <p:sp>
        <p:nvSpPr>
          <p:cNvPr id="6" name="Espace réservé du numéro de diapositive 5"/>
          <p:cNvSpPr>
            <a:spLocks noGrp="1"/>
          </p:cNvSpPr>
          <p:nvPr>
            <p:ph type="sldNum" sz="quarter" idx="18"/>
          </p:nvPr>
        </p:nvSpPr>
        <p:spPr/>
        <p:txBody>
          <a:bodyPr/>
          <a:lstStyle/>
          <a:p>
            <a:pPr>
              <a:defRPr/>
            </a:pPr>
            <a:fld id="{00A620B7-98C1-C84E-A047-F8788683E894}" type="slidenum">
              <a:rPr lang="en-US" smtClean="0"/>
              <a:pPr>
                <a:defRPr/>
              </a:pPr>
              <a:t>5</a:t>
            </a:fld>
            <a:endParaRPr lang="en-US" dirty="0"/>
          </a:p>
        </p:txBody>
      </p:sp>
      <p:pic>
        <p:nvPicPr>
          <p:cNvPr id="1026" name="Picture 2"/>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288268" y="2773554"/>
            <a:ext cx="4072481" cy="232277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8" name="ZoneTexte 7"/>
          <p:cNvSpPr txBox="1"/>
          <p:nvPr/>
        </p:nvSpPr>
        <p:spPr>
          <a:xfrm>
            <a:off x="653263" y="2475618"/>
            <a:ext cx="3156668" cy="338554"/>
          </a:xfrm>
          <a:prstGeom prst="rect">
            <a:avLst/>
          </a:prstGeom>
          <a:noFill/>
        </p:spPr>
        <p:txBody>
          <a:bodyPr wrap="square" rtlCol="0">
            <a:spAutoFit/>
          </a:bodyPr>
          <a:lstStyle/>
          <a:p>
            <a:r>
              <a:rPr lang="fr-FR" sz="1600" dirty="0" smtClean="0">
                <a:latin typeface="+mn-lt"/>
              </a:rPr>
              <a:t>Au SAMSAH:</a:t>
            </a:r>
            <a:endParaRPr lang="fr-FR" sz="1600" dirty="0">
              <a:latin typeface="+mn-lt"/>
            </a:endParaRPr>
          </a:p>
        </p:txBody>
      </p:sp>
      <p:sp>
        <p:nvSpPr>
          <p:cNvPr id="10" name="ZoneTexte 9"/>
          <p:cNvSpPr txBox="1"/>
          <p:nvPr/>
        </p:nvSpPr>
        <p:spPr>
          <a:xfrm>
            <a:off x="5085219" y="2421441"/>
            <a:ext cx="3745064" cy="3508653"/>
          </a:xfrm>
          <a:prstGeom prst="rect">
            <a:avLst/>
          </a:prstGeom>
          <a:noFill/>
        </p:spPr>
        <p:txBody>
          <a:bodyPr wrap="square" rtlCol="0">
            <a:spAutoFit/>
          </a:bodyPr>
          <a:lstStyle/>
          <a:p>
            <a:r>
              <a:rPr lang="fr-FR" sz="1600" dirty="0" smtClean="0">
                <a:latin typeface="+mn-lt"/>
              </a:rPr>
              <a:t>Accompagnement des personnes cérébrolésées sur le SAMSAH:</a:t>
            </a:r>
          </a:p>
          <a:p>
            <a:endParaRPr lang="fr-FR" sz="1600" dirty="0" smtClean="0">
              <a:latin typeface="+mn-lt"/>
            </a:endParaRPr>
          </a:p>
          <a:p>
            <a:pPr marL="285750" indent="-285750">
              <a:buFont typeface="Arial" panose="020B0604020202020204" pitchFamily="34" charset="0"/>
              <a:buChar char="•"/>
            </a:pPr>
            <a:r>
              <a:rPr lang="fr-FR" sz="1600" dirty="0" smtClean="0">
                <a:latin typeface="+mn-lt"/>
              </a:rPr>
              <a:t>Maintien du souhait de la personne</a:t>
            </a:r>
          </a:p>
          <a:p>
            <a:pPr marL="285750" indent="-285750"/>
            <a:endParaRPr lang="fr-FR" sz="1600" dirty="0">
              <a:latin typeface="+mn-lt"/>
            </a:endParaRPr>
          </a:p>
          <a:p>
            <a:pPr marL="285750" indent="-285750">
              <a:buFont typeface="Arial" panose="020B0604020202020204" pitchFamily="34" charset="0"/>
              <a:buChar char="•"/>
            </a:pPr>
            <a:r>
              <a:rPr lang="fr-FR" sz="1600" dirty="0" smtClean="0">
                <a:latin typeface="+mn-lt"/>
              </a:rPr>
              <a:t>Refus d’accueil pour les plus de 60 ans (FO/FAM/MAS)</a:t>
            </a:r>
          </a:p>
          <a:p>
            <a:pPr marL="285750" indent="-285750"/>
            <a:endParaRPr lang="fr-FR" sz="1600" dirty="0" smtClean="0">
              <a:latin typeface="+mn-lt"/>
            </a:endParaRPr>
          </a:p>
          <a:p>
            <a:pPr marL="285750" indent="-285750">
              <a:buFont typeface="Arial" panose="020B0604020202020204" pitchFamily="34" charset="0"/>
              <a:buChar char="•"/>
            </a:pPr>
            <a:r>
              <a:rPr lang="fr-FR" sz="1600" dirty="0" smtClean="0">
                <a:latin typeface="+mn-lt"/>
              </a:rPr>
              <a:t>Manque de structure spécialisée dans la lésion cérébrale et nombre de </a:t>
            </a:r>
            <a:r>
              <a:rPr lang="fr-FR" sz="1600" dirty="0" smtClean="0">
                <a:latin typeface="+mn-lt"/>
              </a:rPr>
              <a:t>places: </a:t>
            </a:r>
            <a:r>
              <a:rPr lang="fr-FR" sz="1600" dirty="0" smtClean="0">
                <a:latin typeface="+mn-lt"/>
              </a:rPr>
              <a:t>EHPAD</a:t>
            </a:r>
          </a:p>
          <a:p>
            <a:pPr marL="285750" indent="-285750">
              <a:buFont typeface="Arial" panose="020B0604020202020204" pitchFamily="34" charset="0"/>
              <a:buChar char="•"/>
            </a:pPr>
            <a:endParaRPr lang="fr-FR" sz="1600" dirty="0" smtClean="0">
              <a:latin typeface="+mn-lt"/>
            </a:endParaRPr>
          </a:p>
          <a:p>
            <a:pPr marL="285750" indent="-285750">
              <a:buFont typeface="Arial" panose="020B0604020202020204" pitchFamily="34" charset="0"/>
              <a:buChar char="•"/>
            </a:pPr>
            <a:endParaRPr lang="fr-FR" sz="1600" dirty="0">
              <a:latin typeface="+mn-lt"/>
            </a:endParaRPr>
          </a:p>
          <a:p>
            <a:pPr marL="285750" indent="-285750">
              <a:buFont typeface="Arial" panose="020B0604020202020204" pitchFamily="34" charset="0"/>
              <a:buChar char="•"/>
            </a:pPr>
            <a:endParaRPr lang="fr-FR" dirty="0" smtClean="0"/>
          </a:p>
        </p:txBody>
      </p:sp>
    </p:spTree>
    <p:extLst>
      <p:ext uri="{BB962C8B-B14F-4D97-AF65-F5344CB8AC3E}">
        <p14:creationId xmlns="" xmlns:p14="http://schemas.microsoft.com/office/powerpoint/2010/main" val="437791958"/>
      </p:ext>
    </p:extLst>
  </p:cSld>
  <p:clrMapOvr>
    <a:masterClrMapping/>
  </p:clrMapOvr>
  <p:transition spd="med" advClick="0" advTm="10000">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1024756" y="1098884"/>
            <a:ext cx="8396335" cy="609600"/>
          </a:xfrm>
        </p:spPr>
        <p:txBody>
          <a:bodyPr/>
          <a:lstStyle/>
          <a:p>
            <a:pPr algn="ctr"/>
            <a:r>
              <a:rPr lang="fr-FR" b="1" u="sng" dirty="0" smtClean="0">
                <a:latin typeface="+mj-lt"/>
              </a:rPr>
              <a:t>Rester autonome au domicile</a:t>
            </a:r>
            <a:r>
              <a:rPr lang="fr-FR" sz="2000" b="1" dirty="0" smtClean="0">
                <a:latin typeface="+mj-lt"/>
              </a:rPr>
              <a:t/>
            </a:r>
            <a:br>
              <a:rPr lang="fr-FR" sz="2000" b="1" dirty="0" smtClean="0">
                <a:latin typeface="+mj-lt"/>
              </a:rPr>
            </a:br>
            <a:r>
              <a:rPr lang="fr-FR" sz="2000" b="1" dirty="0">
                <a:latin typeface="+mj-lt"/>
              </a:rPr>
              <a:t/>
            </a:r>
            <a:br>
              <a:rPr lang="fr-FR" sz="2000" b="1" dirty="0">
                <a:latin typeface="+mj-lt"/>
              </a:rPr>
            </a:br>
            <a:r>
              <a:rPr lang="fr-FR" sz="2000" b="1" dirty="0" smtClean="0">
                <a:latin typeface="+mj-lt"/>
              </a:rPr>
              <a:t/>
            </a:r>
            <a:br>
              <a:rPr lang="fr-FR" sz="2000" b="1" dirty="0" smtClean="0">
                <a:latin typeface="+mj-lt"/>
              </a:rPr>
            </a:br>
            <a:endParaRPr lang="fr-FR" sz="2000" b="1" dirty="0">
              <a:latin typeface="+mj-lt"/>
            </a:endParaRPr>
          </a:p>
        </p:txBody>
      </p:sp>
      <p:sp>
        <p:nvSpPr>
          <p:cNvPr id="8" name="Espace réservé du texte 7"/>
          <p:cNvSpPr>
            <a:spLocks noGrp="1"/>
          </p:cNvSpPr>
          <p:nvPr>
            <p:ph type="body" sz="quarter" idx="14"/>
          </p:nvPr>
        </p:nvSpPr>
        <p:spPr>
          <a:xfrm>
            <a:off x="1220470" y="1828801"/>
            <a:ext cx="8393545" cy="4515852"/>
          </a:xfrm>
        </p:spPr>
        <p:txBody>
          <a:bodyPr/>
          <a:lstStyle/>
          <a:p>
            <a:pPr>
              <a:buFont typeface="Arial" pitchFamily="34" charset="0"/>
              <a:buChar char="•"/>
            </a:pPr>
            <a:r>
              <a:rPr lang="fr-FR" sz="1200" dirty="0" smtClean="0">
                <a:solidFill>
                  <a:schemeClr val="tx1"/>
                </a:solidFill>
              </a:rPr>
              <a:t> </a:t>
            </a:r>
            <a:r>
              <a:rPr lang="fr-FR" sz="1600" dirty="0" smtClean="0">
                <a:solidFill>
                  <a:schemeClr val="tx1"/>
                </a:solidFill>
                <a:latin typeface="+mn-lt"/>
              </a:rPr>
              <a:t>Vigilance sur l’autonomie au domicile : </a:t>
            </a:r>
          </a:p>
          <a:p>
            <a:pPr lvl="1">
              <a:buFont typeface="Wingdings" pitchFamily="2" charset="2"/>
              <a:buChar char="Ø"/>
            </a:pPr>
            <a:r>
              <a:rPr lang="fr-FR" sz="1600" dirty="0" smtClean="0">
                <a:solidFill>
                  <a:schemeClr val="tx1"/>
                </a:solidFill>
              </a:rPr>
              <a:t>lien avec les aidants familiaux et les services prestataires</a:t>
            </a:r>
          </a:p>
          <a:p>
            <a:pPr lvl="1">
              <a:buFont typeface="Wingdings" pitchFamily="2" charset="2"/>
              <a:buChar char="Ø"/>
            </a:pPr>
            <a:r>
              <a:rPr lang="fr-FR" sz="1600" dirty="0" smtClean="0">
                <a:solidFill>
                  <a:schemeClr val="tx1"/>
                </a:solidFill>
              </a:rPr>
              <a:t>Réévaluation des compensations, aggravation de l’état de santé: partenariat avec la MDPH</a:t>
            </a:r>
          </a:p>
          <a:p>
            <a:pPr>
              <a:buFont typeface="Arial" pitchFamily="34" charset="0"/>
              <a:buChar char="•"/>
            </a:pPr>
            <a:endParaRPr lang="fr-FR" sz="1600" dirty="0" smtClean="0">
              <a:solidFill>
                <a:schemeClr val="tx1"/>
              </a:solidFill>
              <a:latin typeface="+mn-lt"/>
            </a:endParaRPr>
          </a:p>
          <a:p>
            <a:pPr>
              <a:buFont typeface="Arial" pitchFamily="34" charset="0"/>
              <a:buChar char="•"/>
            </a:pPr>
            <a:r>
              <a:rPr lang="fr-FR" sz="1600" dirty="0" smtClean="0">
                <a:solidFill>
                  <a:schemeClr val="tx1"/>
                </a:solidFill>
                <a:latin typeface="+mn-lt"/>
              </a:rPr>
              <a:t>  Mise en place des moyens de compensation</a:t>
            </a:r>
          </a:p>
          <a:p>
            <a:pPr lvl="1">
              <a:buFont typeface="Wingdings" pitchFamily="2" charset="2"/>
              <a:buChar char="Ø"/>
            </a:pPr>
            <a:r>
              <a:rPr lang="fr-FR" sz="1600" dirty="0" smtClean="0">
                <a:solidFill>
                  <a:schemeClr val="tx1"/>
                </a:solidFill>
              </a:rPr>
              <a:t>Transport adapté, aide humaine</a:t>
            </a:r>
          </a:p>
          <a:p>
            <a:pPr>
              <a:buFont typeface="Arial" pitchFamily="34" charset="0"/>
              <a:buChar char="•"/>
            </a:pPr>
            <a:endParaRPr lang="fr-FR" sz="1600" dirty="0" smtClean="0">
              <a:solidFill>
                <a:schemeClr val="tx1"/>
              </a:solidFill>
              <a:latin typeface="+mn-lt"/>
            </a:endParaRPr>
          </a:p>
          <a:p>
            <a:pPr>
              <a:buFont typeface="Arial" pitchFamily="34" charset="0"/>
              <a:buChar char="•"/>
            </a:pPr>
            <a:r>
              <a:rPr lang="fr-FR" sz="1600" dirty="0" smtClean="0">
                <a:solidFill>
                  <a:schemeClr val="tx1"/>
                </a:solidFill>
                <a:latin typeface="+mn-lt"/>
              </a:rPr>
              <a:t> Limite du maintien à domicile et du choix de vie de la personne ou de son entourage:</a:t>
            </a:r>
          </a:p>
          <a:p>
            <a:pPr lvl="1">
              <a:buFont typeface="Wingdings" pitchFamily="2" charset="2"/>
              <a:buChar char="Ø"/>
            </a:pPr>
            <a:r>
              <a:rPr lang="fr-FR" sz="1600" dirty="0" smtClean="0">
                <a:solidFill>
                  <a:schemeClr val="tx1"/>
                </a:solidFill>
              </a:rPr>
              <a:t>Trouver le bon moment pour changer le projet</a:t>
            </a:r>
          </a:p>
          <a:p>
            <a:pPr lvl="1">
              <a:buFont typeface="Wingdings" pitchFamily="2" charset="2"/>
              <a:buChar char="Ø"/>
            </a:pPr>
            <a:r>
              <a:rPr lang="fr-FR" sz="1600" dirty="0" smtClean="0">
                <a:solidFill>
                  <a:schemeClr val="tx1"/>
                </a:solidFill>
              </a:rPr>
              <a:t>Pas d’insertion en structure d’accueil de jour après 60 ans</a:t>
            </a:r>
          </a:p>
          <a:p>
            <a:pPr lvl="1">
              <a:buFont typeface="Wingdings" pitchFamily="2" charset="2"/>
              <a:buChar char="Ø"/>
            </a:pPr>
            <a:r>
              <a:rPr lang="fr-FR" sz="1600" dirty="0" smtClean="0">
                <a:solidFill>
                  <a:schemeClr val="tx1"/>
                </a:solidFill>
              </a:rPr>
              <a:t>Difficulté du passage de relais vers des partenaires spécialisés dans le vieillissement</a:t>
            </a:r>
          </a:p>
          <a:p>
            <a:pPr lvl="1">
              <a:buFont typeface="Wingdings" pitchFamily="2" charset="2"/>
              <a:buChar char="Ø"/>
            </a:pPr>
            <a:r>
              <a:rPr lang="fr-FR" sz="1600" dirty="0" smtClean="0">
                <a:solidFill>
                  <a:schemeClr val="tx1"/>
                </a:solidFill>
              </a:rPr>
              <a:t>Confrontation à l’urgence lorsqu’il n’y a pas d’anticipation</a:t>
            </a:r>
          </a:p>
          <a:p>
            <a:pPr lvl="1">
              <a:buFont typeface="Wingdings" pitchFamily="2" charset="2"/>
              <a:buChar char="Ø"/>
            </a:pPr>
            <a:endParaRPr lang="fr-FR" sz="1600" dirty="0" smtClean="0">
              <a:solidFill>
                <a:schemeClr val="tx1"/>
              </a:solidFill>
            </a:endParaRPr>
          </a:p>
          <a:p>
            <a:endParaRPr lang="fr-FR" sz="900" dirty="0" smtClean="0">
              <a:solidFill>
                <a:schemeClr val="tx1"/>
              </a:solidFill>
            </a:endParaRPr>
          </a:p>
        </p:txBody>
      </p:sp>
      <p:sp>
        <p:nvSpPr>
          <p:cNvPr id="9" name="Espace réservé du contenu 8"/>
          <p:cNvSpPr>
            <a:spLocks noGrp="1"/>
          </p:cNvSpPr>
          <p:nvPr>
            <p:ph idx="15"/>
          </p:nvPr>
        </p:nvSpPr>
        <p:spPr/>
        <p:txBody>
          <a:bodyPr/>
          <a:lstStyle/>
          <a:p>
            <a:endParaRPr lang="fr-FR" dirty="0"/>
          </a:p>
        </p:txBody>
      </p:sp>
      <p:sp>
        <p:nvSpPr>
          <p:cNvPr id="6" name="Espace réservé du numéro de diapositive 5"/>
          <p:cNvSpPr>
            <a:spLocks noGrp="1"/>
          </p:cNvSpPr>
          <p:nvPr>
            <p:ph type="sldNum" sz="quarter" idx="18"/>
          </p:nvPr>
        </p:nvSpPr>
        <p:spPr/>
        <p:txBody>
          <a:bodyPr/>
          <a:lstStyle/>
          <a:p>
            <a:pPr>
              <a:defRPr/>
            </a:pPr>
            <a:fld id="{00A620B7-98C1-C84E-A047-F8788683E894}" type="slidenum">
              <a:rPr lang="en-US" smtClean="0"/>
              <a:pPr>
                <a:defRPr/>
              </a:pPr>
              <a:t>6</a:t>
            </a:fld>
            <a:endParaRPr lang="en-US" dirty="0"/>
          </a:p>
        </p:txBody>
      </p:sp>
    </p:spTree>
    <p:extLst>
      <p:ext uri="{BB962C8B-B14F-4D97-AF65-F5344CB8AC3E}">
        <p14:creationId xmlns="" xmlns:p14="http://schemas.microsoft.com/office/powerpoint/2010/main" val="2139468348"/>
      </p:ext>
    </p:extLst>
  </p:cSld>
  <p:clrMapOvr>
    <a:masterClrMapping/>
  </p:clrMapOvr>
  <p:transition spd="med" advClick="0" advTm="10000">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12559" y="1944125"/>
            <a:ext cx="8393545" cy="3051208"/>
          </a:xfrm>
        </p:spPr>
        <p:txBody>
          <a:bodyPr/>
          <a:lstStyle/>
          <a:p>
            <a:pPr lvl="1"/>
            <a:endParaRPr lang="fr-FR" dirty="0">
              <a:cs typeface="Calibri" pitchFamily="34" charset="0"/>
            </a:endParaRPr>
          </a:p>
          <a:p>
            <a:pPr marL="342900" lvl="0" indent="-342900" fontAlgn="auto">
              <a:spcAft>
                <a:spcPts val="0"/>
              </a:spcAft>
              <a:buClrTx/>
              <a:buFont typeface="Arial" panose="020B0604020202020204" pitchFamily="34" charset="0"/>
              <a:buChar char="•"/>
            </a:pPr>
            <a:r>
              <a:rPr kumimoji="0" lang="fr-FR" sz="1600" kern="1200" dirty="0" smtClean="0">
                <a:solidFill>
                  <a:prstClr val="black"/>
                </a:solidFill>
                <a:latin typeface="Calibri"/>
                <a:ea typeface="+mn-ea"/>
                <a:cs typeface="+mn-cs"/>
              </a:rPr>
              <a:t>Meilleure connaissance des effets du </a:t>
            </a:r>
            <a:r>
              <a:rPr kumimoji="0" lang="fr-FR" sz="1600" kern="1200" dirty="0" smtClean="0">
                <a:solidFill>
                  <a:prstClr val="black"/>
                </a:solidFill>
                <a:latin typeface="Calibri"/>
                <a:ea typeface="+mn-ea"/>
                <a:cs typeface="+mn-cs"/>
              </a:rPr>
              <a:t>vieillissement </a:t>
            </a:r>
            <a:r>
              <a:rPr kumimoji="0" lang="fr-FR" sz="1600" kern="1200" dirty="0" smtClean="0">
                <a:solidFill>
                  <a:prstClr val="black"/>
                </a:solidFill>
                <a:latin typeface="Calibri"/>
                <a:ea typeface="+mn-ea"/>
                <a:cs typeface="+mn-cs"/>
              </a:rPr>
              <a:t>pour être plus sensibilisé: formations</a:t>
            </a:r>
          </a:p>
          <a:p>
            <a:pPr marL="342900" lvl="0" indent="-342900" fontAlgn="auto">
              <a:spcAft>
                <a:spcPts val="0"/>
              </a:spcAft>
              <a:buClrTx/>
              <a:buFont typeface="Arial" panose="020B0604020202020204" pitchFamily="34" charset="0"/>
              <a:buChar char="•"/>
            </a:pPr>
            <a:endParaRPr kumimoji="0" lang="fr-FR" sz="1600" kern="1200" dirty="0" smtClean="0">
              <a:solidFill>
                <a:prstClr val="black"/>
              </a:solidFill>
              <a:latin typeface="Calibri"/>
              <a:ea typeface="+mn-ea"/>
              <a:cs typeface="+mn-cs"/>
            </a:endParaRPr>
          </a:p>
          <a:p>
            <a:pPr marL="342900" lvl="0" indent="-342900" fontAlgn="auto">
              <a:spcAft>
                <a:spcPts val="0"/>
              </a:spcAft>
              <a:buClrTx/>
              <a:buFont typeface="Arial" panose="020B0604020202020204" pitchFamily="34" charset="0"/>
              <a:buChar char="•"/>
            </a:pPr>
            <a:r>
              <a:rPr kumimoji="0" lang="fr-FR" sz="1600" kern="1200" dirty="0" smtClean="0">
                <a:solidFill>
                  <a:prstClr val="black"/>
                </a:solidFill>
                <a:latin typeface="Calibri"/>
                <a:ea typeface="+mn-ea"/>
                <a:cs typeface="+mn-cs"/>
              </a:rPr>
              <a:t>Sensibilisation et prévention sur les effets liés </a:t>
            </a:r>
            <a:r>
              <a:rPr kumimoji="0" lang="fr-FR" sz="1600" kern="1200" dirty="0" smtClean="0">
                <a:solidFill>
                  <a:prstClr val="black"/>
                </a:solidFill>
                <a:latin typeface="Calibri"/>
                <a:ea typeface="+mn-ea"/>
                <a:cs typeface="+mn-cs"/>
              </a:rPr>
              <a:t>au vieillissement </a:t>
            </a:r>
            <a:r>
              <a:rPr kumimoji="0" lang="fr-FR" sz="1600" kern="1200" dirty="0" smtClean="0">
                <a:solidFill>
                  <a:prstClr val="black"/>
                </a:solidFill>
                <a:latin typeface="Calibri"/>
                <a:ea typeface="+mn-ea"/>
                <a:cs typeface="+mn-cs"/>
              </a:rPr>
              <a:t>pour les personnes et les aidants: accompagnement par les professionnels, soutien entre pairs</a:t>
            </a:r>
          </a:p>
          <a:p>
            <a:pPr marL="342900" lvl="0" indent="-342900" fontAlgn="auto">
              <a:spcAft>
                <a:spcPts val="0"/>
              </a:spcAft>
              <a:buClrTx/>
            </a:pPr>
            <a:endParaRPr kumimoji="0" lang="fr-FR" sz="1600" kern="1200" dirty="0" smtClean="0">
              <a:solidFill>
                <a:prstClr val="black"/>
              </a:solidFill>
              <a:latin typeface="Calibri"/>
              <a:ea typeface="+mn-ea"/>
              <a:cs typeface="+mn-cs"/>
            </a:endParaRPr>
          </a:p>
          <a:p>
            <a:pPr marL="342900" lvl="0" indent="-342900" fontAlgn="auto">
              <a:spcAft>
                <a:spcPts val="0"/>
              </a:spcAft>
              <a:buClrTx/>
              <a:buFont typeface="Arial" panose="020B0604020202020204" pitchFamily="34" charset="0"/>
              <a:buChar char="•"/>
            </a:pPr>
            <a:r>
              <a:rPr kumimoji="0" lang="fr-FR" sz="1600" kern="1200" dirty="0" smtClean="0">
                <a:solidFill>
                  <a:prstClr val="black"/>
                </a:solidFill>
                <a:latin typeface="Calibri"/>
                <a:ea typeface="+mn-ea"/>
                <a:cs typeface="+mn-cs"/>
              </a:rPr>
              <a:t>Faire un état des lieux </a:t>
            </a:r>
            <a:r>
              <a:rPr kumimoji="0" lang="fr-FR" sz="1600" kern="1200" dirty="0">
                <a:solidFill>
                  <a:prstClr val="black"/>
                </a:solidFill>
                <a:latin typeface="Calibri"/>
                <a:ea typeface="+mn-ea"/>
                <a:cs typeface="+mn-cs"/>
              </a:rPr>
              <a:t>des </a:t>
            </a:r>
            <a:r>
              <a:rPr kumimoji="0" lang="fr-FR" sz="1600" kern="1200" dirty="0" smtClean="0">
                <a:solidFill>
                  <a:prstClr val="black"/>
                </a:solidFill>
                <a:latin typeface="Calibri"/>
                <a:ea typeface="+mn-ea"/>
                <a:cs typeface="+mn-cs"/>
              </a:rPr>
              <a:t>structures existantes et développer le partenariat</a:t>
            </a:r>
          </a:p>
          <a:p>
            <a:pPr marL="342900" lvl="0" indent="-342900" fontAlgn="auto">
              <a:spcAft>
                <a:spcPts val="0"/>
              </a:spcAft>
              <a:buClrTx/>
            </a:pPr>
            <a:endParaRPr kumimoji="0" lang="fr-FR" sz="1600" kern="1200" dirty="0">
              <a:solidFill>
                <a:prstClr val="black"/>
              </a:solidFill>
              <a:latin typeface="Calibri"/>
              <a:ea typeface="+mn-ea"/>
              <a:cs typeface="+mn-cs"/>
            </a:endParaRPr>
          </a:p>
          <a:p>
            <a:pPr marL="342900" lvl="0" indent="-342900" fontAlgn="auto">
              <a:spcAft>
                <a:spcPts val="0"/>
              </a:spcAft>
              <a:buClrTx/>
              <a:buFont typeface="Arial" panose="020B0604020202020204" pitchFamily="34" charset="0"/>
              <a:buChar char="•"/>
            </a:pPr>
            <a:r>
              <a:rPr kumimoji="0" lang="fr-FR" sz="1600" kern="1200" dirty="0">
                <a:solidFill>
                  <a:prstClr val="black"/>
                </a:solidFill>
                <a:latin typeface="Calibri"/>
                <a:ea typeface="+mn-ea"/>
                <a:cs typeface="+mn-cs"/>
              </a:rPr>
              <a:t>Participation à la réflexion au Centre </a:t>
            </a:r>
            <a:r>
              <a:rPr kumimoji="0" lang="fr-FR" sz="1600" kern="1200" dirty="0" smtClean="0">
                <a:solidFill>
                  <a:prstClr val="black"/>
                </a:solidFill>
                <a:latin typeface="Calibri"/>
                <a:ea typeface="+mn-ea"/>
                <a:cs typeface="+mn-cs"/>
              </a:rPr>
              <a:t>Ressource Vieillissement</a:t>
            </a:r>
          </a:p>
          <a:p>
            <a:pPr marL="342900" lvl="0" indent="-342900" fontAlgn="auto">
              <a:spcAft>
                <a:spcPts val="0"/>
              </a:spcAft>
              <a:buClrTx/>
              <a:buFont typeface="Arial" panose="020B0604020202020204" pitchFamily="34" charset="0"/>
              <a:buChar char="•"/>
            </a:pPr>
            <a:endParaRPr kumimoji="0" lang="fr-FR" sz="1600" kern="1200" dirty="0" smtClean="0">
              <a:solidFill>
                <a:prstClr val="black"/>
              </a:solidFill>
              <a:latin typeface="Calibri"/>
              <a:ea typeface="+mn-ea"/>
              <a:cs typeface="+mn-cs"/>
            </a:endParaRPr>
          </a:p>
          <a:p>
            <a:endParaRPr lang="fr-FR" dirty="0">
              <a:solidFill>
                <a:schemeClr val="accent3">
                  <a:lumMod val="60000"/>
                  <a:lumOff val="40000"/>
                </a:schemeClr>
              </a:solidFill>
            </a:endParaRPr>
          </a:p>
        </p:txBody>
      </p:sp>
      <p:sp>
        <p:nvSpPr>
          <p:cNvPr id="6" name="Espace réservé du numéro de diapositive 5"/>
          <p:cNvSpPr>
            <a:spLocks noGrp="1"/>
          </p:cNvSpPr>
          <p:nvPr>
            <p:ph type="sldNum" sz="quarter" idx="18"/>
          </p:nvPr>
        </p:nvSpPr>
        <p:spPr/>
        <p:txBody>
          <a:bodyPr/>
          <a:lstStyle/>
          <a:p>
            <a:pPr>
              <a:defRPr/>
            </a:pPr>
            <a:fld id="{00A620B7-98C1-C84E-A047-F8788683E894}" type="slidenum">
              <a:rPr lang="en-US" smtClean="0"/>
              <a:pPr>
                <a:defRPr/>
              </a:pPr>
              <a:t>7</a:t>
            </a:fld>
            <a:endParaRPr lang="en-US" dirty="0"/>
          </a:p>
        </p:txBody>
      </p:sp>
      <p:sp>
        <p:nvSpPr>
          <p:cNvPr id="7" name="Titre 6"/>
          <p:cNvSpPr>
            <a:spLocks noGrp="1"/>
          </p:cNvSpPr>
          <p:nvPr>
            <p:ph type="title"/>
          </p:nvPr>
        </p:nvSpPr>
        <p:spPr>
          <a:xfrm>
            <a:off x="1140259" y="1311846"/>
            <a:ext cx="8396335" cy="510294"/>
          </a:xfrm>
        </p:spPr>
        <p:txBody>
          <a:bodyPr/>
          <a:lstStyle/>
          <a:p>
            <a:pPr algn="ctr"/>
            <a:r>
              <a:rPr kumimoji="0" lang="fr-FR" b="1" u="sng" kern="1200" dirty="0">
                <a:latin typeface="Arial Unicode MS" panose="020B0604020202020204" pitchFamily="34" charset="-128"/>
                <a:ea typeface="Arial Unicode MS" panose="020B0604020202020204" pitchFamily="34" charset="-128"/>
                <a:cs typeface="Arial Unicode MS" panose="020B0604020202020204" pitchFamily="34" charset="-128"/>
              </a:rPr>
              <a:t>Actions et moyens </a:t>
            </a:r>
            <a:r>
              <a:rPr kumimoji="0" lang="fr-FR" b="1" u="sng" kern="1200" dirty="0" smtClean="0">
                <a:latin typeface="Arial Unicode MS" panose="020B0604020202020204" pitchFamily="34" charset="-128"/>
                <a:ea typeface="Arial Unicode MS" panose="020B0604020202020204" pitchFamily="34" charset="-128"/>
                <a:cs typeface="Arial Unicode MS" panose="020B0604020202020204" pitchFamily="34" charset="-128"/>
              </a:rPr>
              <a:t>à développer par </a:t>
            </a:r>
            <a:r>
              <a:rPr kumimoji="0" lang="fr-FR" b="1" u="sng" kern="1200" dirty="0">
                <a:latin typeface="Arial Unicode MS" panose="020B0604020202020204" pitchFamily="34" charset="-128"/>
                <a:ea typeface="Arial Unicode MS" panose="020B0604020202020204" pitchFamily="34" charset="-128"/>
                <a:cs typeface="Arial Unicode MS" panose="020B0604020202020204" pitchFamily="34" charset="-128"/>
              </a:rPr>
              <a:t>le SAMSAH</a:t>
            </a:r>
            <a:endParaRPr lang="fr-FR" b="1" u="sng"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 xmlns:p14="http://schemas.microsoft.com/office/powerpoint/2010/main" val="1483648425"/>
      </p:ext>
    </p:extLst>
  </p:cSld>
  <p:clrMapOvr>
    <a:masterClrMapping/>
  </p:clrMapOvr>
  <p:transition spd="med" advClick="0" advTm="10000">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37170" y="1819176"/>
            <a:ext cx="8393545" cy="3527887"/>
          </a:xfrm>
        </p:spPr>
        <p:txBody>
          <a:bodyPr/>
          <a:lstStyle/>
          <a:p>
            <a:pPr>
              <a:spcBef>
                <a:spcPct val="50000"/>
              </a:spcBef>
              <a:buFontTx/>
              <a:buChar char="•"/>
              <a:defRPr/>
            </a:pPr>
            <a:endParaRPr lang="fr-FR" i="1" dirty="0" smtClean="0">
              <a:cs typeface="Calibri" pitchFamily="34" charset="0"/>
            </a:endParaRPr>
          </a:p>
          <a:p>
            <a:pPr marL="342900" lvl="0" indent="-342900" fontAlgn="auto">
              <a:spcAft>
                <a:spcPts val="0"/>
              </a:spcAft>
              <a:buClrTx/>
            </a:pPr>
            <a:endParaRPr kumimoji="0" lang="fr-FR" sz="1600" kern="1200" dirty="0" smtClean="0">
              <a:solidFill>
                <a:prstClr val="black"/>
              </a:solidFill>
              <a:latin typeface="Calibri"/>
              <a:ea typeface="+mn-ea"/>
              <a:cs typeface="+mn-cs"/>
            </a:endParaRPr>
          </a:p>
          <a:p>
            <a:pPr marL="342900" lvl="0" indent="-342900" fontAlgn="auto">
              <a:spcAft>
                <a:spcPts val="0"/>
              </a:spcAft>
              <a:buClrTx/>
              <a:buFont typeface="Arial" panose="020B0604020202020204" pitchFamily="34" charset="0"/>
              <a:buChar char="•"/>
            </a:pPr>
            <a:r>
              <a:rPr kumimoji="0" lang="fr-FR" sz="1600" kern="1200" dirty="0" smtClean="0">
                <a:solidFill>
                  <a:prstClr val="black"/>
                </a:solidFill>
                <a:latin typeface="Calibri"/>
                <a:ea typeface="+mn-ea"/>
                <a:cs typeface="+mn-cs"/>
              </a:rPr>
              <a:t>Anticipation du SAMSAH sur les conséquences liées au vieillissement des personnes cérébrolésées pour permettre la continuité de son parcours: </a:t>
            </a:r>
            <a:r>
              <a:rPr kumimoji="0" lang="fr-FR" sz="1600" kern="1200" dirty="0" err="1" smtClean="0">
                <a:solidFill>
                  <a:prstClr val="black"/>
                </a:solidFill>
                <a:latin typeface="Calibri"/>
                <a:ea typeface="+mn-ea"/>
                <a:cs typeface="+mn-cs"/>
              </a:rPr>
              <a:t>co</a:t>
            </a:r>
            <a:r>
              <a:rPr kumimoji="0" lang="fr-FR" sz="1600" kern="1200" dirty="0" smtClean="0">
                <a:solidFill>
                  <a:prstClr val="black"/>
                </a:solidFill>
                <a:latin typeface="Calibri"/>
                <a:ea typeface="+mn-ea"/>
                <a:cs typeface="+mn-cs"/>
              </a:rPr>
              <a:t>-construction avec la personne, la famille, sollicitation des partenaires extérieurs</a:t>
            </a:r>
          </a:p>
          <a:p>
            <a:pPr marL="342900" lvl="0" indent="-342900" fontAlgn="auto">
              <a:spcAft>
                <a:spcPts val="0"/>
              </a:spcAft>
              <a:buClrTx/>
              <a:buFont typeface="Arial" panose="020B0604020202020204" pitchFamily="34" charset="0"/>
              <a:buChar char="•"/>
            </a:pPr>
            <a:endParaRPr kumimoji="0" lang="fr-FR" sz="1600" kern="1200" dirty="0" smtClean="0">
              <a:solidFill>
                <a:prstClr val="black"/>
              </a:solidFill>
              <a:latin typeface="Calibri"/>
              <a:ea typeface="+mn-ea"/>
              <a:cs typeface="+mn-cs"/>
            </a:endParaRPr>
          </a:p>
          <a:p>
            <a:pPr marL="342900" lvl="0" indent="-342900" fontAlgn="auto">
              <a:spcAft>
                <a:spcPts val="0"/>
              </a:spcAft>
              <a:buClrTx/>
              <a:buFont typeface="Arial" panose="020B0604020202020204" pitchFamily="34" charset="0"/>
              <a:buChar char="•"/>
            </a:pPr>
            <a:r>
              <a:rPr kumimoji="0" lang="fr-FR" sz="1600" kern="1200" dirty="0" smtClean="0">
                <a:solidFill>
                  <a:prstClr val="black"/>
                </a:solidFill>
                <a:latin typeface="Calibri"/>
                <a:ea typeface="+mn-ea"/>
                <a:cs typeface="+mn-cs"/>
              </a:rPr>
              <a:t>Le SAMSAH doit développer son réseau afin d’accompagner les personnes vieillissantes cérébrolésées.</a:t>
            </a:r>
          </a:p>
          <a:p>
            <a:pPr marL="342900" lvl="0" indent="-342900" fontAlgn="auto">
              <a:spcAft>
                <a:spcPts val="0"/>
              </a:spcAft>
              <a:buClrTx/>
              <a:buFont typeface="Arial" panose="020B0604020202020204" pitchFamily="34" charset="0"/>
              <a:buChar char="•"/>
            </a:pPr>
            <a:endParaRPr kumimoji="0" lang="fr-FR" sz="1600" kern="1200" dirty="0" smtClean="0">
              <a:solidFill>
                <a:prstClr val="black"/>
              </a:solidFill>
              <a:latin typeface="Calibri"/>
              <a:ea typeface="+mn-ea"/>
              <a:cs typeface="+mn-cs"/>
            </a:endParaRPr>
          </a:p>
          <a:p>
            <a:pPr marL="342900" indent="-342900" fontAlgn="auto">
              <a:spcAft>
                <a:spcPts val="0"/>
              </a:spcAft>
              <a:buClrTx/>
              <a:buFont typeface="Arial" panose="020B0604020202020204" pitchFamily="34" charset="0"/>
              <a:buChar char="•"/>
            </a:pPr>
            <a:r>
              <a:rPr kumimoji="0" lang="fr-FR" sz="1600" kern="1200" dirty="0" smtClean="0">
                <a:solidFill>
                  <a:prstClr val="black"/>
                </a:solidFill>
                <a:latin typeface="Calibri"/>
              </a:rPr>
              <a:t>Le SAMSAH est une étape dans le parcours de la personne. Il est donc </a:t>
            </a:r>
            <a:r>
              <a:rPr kumimoji="0" lang="fr-FR" sz="1600" kern="1200" dirty="0" smtClean="0">
                <a:solidFill>
                  <a:prstClr val="black"/>
                </a:solidFill>
                <a:latin typeface="Calibri"/>
              </a:rPr>
              <a:t>primordial </a:t>
            </a:r>
            <a:r>
              <a:rPr kumimoji="0" lang="fr-FR" sz="1600" kern="1200" dirty="0" smtClean="0">
                <a:solidFill>
                  <a:prstClr val="black"/>
                </a:solidFill>
                <a:latin typeface="Calibri"/>
              </a:rPr>
              <a:t>tout au long de l’accompagnement de penser </a:t>
            </a:r>
            <a:r>
              <a:rPr kumimoji="0" lang="fr-FR" sz="1600" kern="1200" dirty="0" smtClean="0">
                <a:solidFill>
                  <a:prstClr val="black"/>
                </a:solidFill>
                <a:latin typeface="Calibri"/>
              </a:rPr>
              <a:t>aux </a:t>
            </a:r>
            <a:r>
              <a:rPr kumimoji="0" lang="fr-FR" sz="1600" kern="1200" dirty="0" smtClean="0">
                <a:solidFill>
                  <a:prstClr val="black"/>
                </a:solidFill>
                <a:latin typeface="Calibri"/>
              </a:rPr>
              <a:t>relais. Cependant, le SAMSAH reste un « service ressource » pour les personnes et les aidants.</a:t>
            </a:r>
            <a:endParaRPr kumimoji="0" lang="fr-FR" sz="1600" kern="1200" dirty="0">
              <a:solidFill>
                <a:prstClr val="black"/>
              </a:solidFill>
              <a:latin typeface="Calibri"/>
              <a:ea typeface="+mn-ea"/>
              <a:cs typeface="+mn-cs"/>
            </a:endParaRPr>
          </a:p>
          <a:p>
            <a:endParaRPr lang="fr-FR" dirty="0">
              <a:solidFill>
                <a:schemeClr val="accent3">
                  <a:lumMod val="60000"/>
                  <a:lumOff val="40000"/>
                </a:schemeClr>
              </a:solidFill>
            </a:endParaRPr>
          </a:p>
        </p:txBody>
      </p:sp>
      <p:sp>
        <p:nvSpPr>
          <p:cNvPr id="6" name="Espace réservé du numéro de diapositive 5"/>
          <p:cNvSpPr>
            <a:spLocks noGrp="1"/>
          </p:cNvSpPr>
          <p:nvPr>
            <p:ph type="sldNum" sz="quarter" idx="18"/>
          </p:nvPr>
        </p:nvSpPr>
        <p:spPr/>
        <p:txBody>
          <a:bodyPr/>
          <a:lstStyle/>
          <a:p>
            <a:pPr>
              <a:defRPr/>
            </a:pPr>
            <a:fld id="{00A620B7-98C1-C84E-A047-F8788683E894}" type="slidenum">
              <a:rPr lang="en-US" smtClean="0"/>
              <a:pPr>
                <a:defRPr/>
              </a:pPr>
              <a:t>8</a:t>
            </a:fld>
            <a:endParaRPr lang="en-US" dirty="0"/>
          </a:p>
        </p:txBody>
      </p:sp>
      <p:sp>
        <p:nvSpPr>
          <p:cNvPr id="7" name="Titre 6"/>
          <p:cNvSpPr>
            <a:spLocks noGrp="1"/>
          </p:cNvSpPr>
          <p:nvPr>
            <p:ph type="title"/>
          </p:nvPr>
        </p:nvSpPr>
        <p:spPr>
          <a:xfrm>
            <a:off x="1140259" y="1311846"/>
            <a:ext cx="8396335" cy="510294"/>
          </a:xfrm>
        </p:spPr>
        <p:txBody>
          <a:bodyPr/>
          <a:lstStyle/>
          <a:p>
            <a:pPr algn="ctr"/>
            <a:r>
              <a:rPr kumimoji="0" lang="fr-FR" b="1" u="sng" kern="1200" dirty="0">
                <a:latin typeface="Arial Rounded MT Bold" panose="020F0704030504030204" pitchFamily="34" charset="0"/>
                <a:ea typeface="+mj-ea"/>
                <a:cs typeface="+mj-cs"/>
              </a:rPr>
              <a:t>Conclusion</a:t>
            </a:r>
            <a:endParaRPr lang="fr-FR" b="1" u="sng" dirty="0">
              <a:latin typeface="Arial Rounded MT Bold" panose="020F0704030504030204" pitchFamily="34" charset="0"/>
            </a:endParaRPr>
          </a:p>
        </p:txBody>
      </p:sp>
    </p:spTree>
    <p:extLst>
      <p:ext uri="{BB962C8B-B14F-4D97-AF65-F5344CB8AC3E}">
        <p14:creationId xmlns="" xmlns:p14="http://schemas.microsoft.com/office/powerpoint/2010/main" val="4038767255"/>
      </p:ext>
    </p:extLst>
  </p:cSld>
  <p:clrMapOvr>
    <a:masterClrMapping/>
  </p:clrMapOvr>
  <p:transition spd="med" advClick="0" advTm="10000">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06839" y="1958514"/>
            <a:ext cx="8393545" cy="3527887"/>
          </a:xfrm>
        </p:spPr>
        <p:txBody>
          <a:bodyPr/>
          <a:lstStyle/>
          <a:p>
            <a:pPr>
              <a:spcBef>
                <a:spcPct val="50000"/>
              </a:spcBef>
              <a:buFontTx/>
              <a:buChar char="•"/>
              <a:defRPr/>
            </a:pPr>
            <a:endParaRPr lang="fr-FR" i="1" dirty="0" smtClean="0">
              <a:cs typeface="Calibri" pitchFamily="34" charset="0"/>
            </a:endParaRPr>
          </a:p>
          <a:p>
            <a:r>
              <a:rPr lang="fr-FR" sz="2400" dirty="0" smtClean="0">
                <a:solidFill>
                  <a:schemeClr val="tx1"/>
                </a:solidFill>
              </a:rPr>
              <a:t>                               </a:t>
            </a:r>
            <a:endParaRPr lang="fr-FR" sz="2400" dirty="0" smtClean="0">
              <a:solidFill>
                <a:schemeClr val="tx1"/>
              </a:solidFill>
            </a:endParaRPr>
          </a:p>
          <a:p>
            <a:endParaRPr lang="fr-FR" sz="2400" dirty="0" smtClean="0">
              <a:solidFill>
                <a:schemeClr val="tx1"/>
              </a:solidFill>
            </a:endParaRPr>
          </a:p>
          <a:p>
            <a:r>
              <a:rPr lang="fr-FR" sz="2400" dirty="0" smtClean="0">
                <a:solidFill>
                  <a:schemeClr val="tx1"/>
                </a:solidFill>
              </a:rPr>
              <a:t>	</a:t>
            </a:r>
            <a:r>
              <a:rPr lang="fr-FR" sz="2400" dirty="0" smtClean="0">
                <a:solidFill>
                  <a:schemeClr val="tx1"/>
                </a:solidFill>
              </a:rPr>
              <a:t>	</a:t>
            </a:r>
            <a:r>
              <a:rPr lang="fr-FR" sz="2400" dirty="0" smtClean="0">
                <a:solidFill>
                  <a:schemeClr val="tx1"/>
                </a:solidFill>
              </a:rPr>
              <a:t> </a:t>
            </a:r>
            <a:r>
              <a:rPr lang="fr-FR" sz="3200" i="1" dirty="0" smtClean="0">
                <a:solidFill>
                  <a:schemeClr val="tx1"/>
                </a:solidFill>
              </a:rPr>
              <a:t>Merci pour votre attention</a:t>
            </a:r>
            <a:endParaRPr lang="fr-FR" sz="3200" i="1" dirty="0">
              <a:solidFill>
                <a:schemeClr val="tx1"/>
              </a:solidFill>
            </a:endParaRPr>
          </a:p>
        </p:txBody>
      </p:sp>
      <p:sp>
        <p:nvSpPr>
          <p:cNvPr id="6" name="Espace réservé du numéro de diapositive 5"/>
          <p:cNvSpPr>
            <a:spLocks noGrp="1"/>
          </p:cNvSpPr>
          <p:nvPr>
            <p:ph type="sldNum" sz="quarter" idx="18"/>
          </p:nvPr>
        </p:nvSpPr>
        <p:spPr/>
        <p:txBody>
          <a:bodyPr/>
          <a:lstStyle/>
          <a:p>
            <a:pPr>
              <a:defRPr/>
            </a:pPr>
            <a:fld id="{00A620B7-98C1-C84E-A047-F8788683E894}" type="slidenum">
              <a:rPr lang="en-US" smtClean="0"/>
              <a:pPr>
                <a:defRPr/>
              </a:pPr>
              <a:t>9</a:t>
            </a:fld>
            <a:endParaRPr lang="en-US" dirty="0"/>
          </a:p>
        </p:txBody>
      </p:sp>
      <p:sp>
        <p:nvSpPr>
          <p:cNvPr id="7" name="Titre 6"/>
          <p:cNvSpPr>
            <a:spLocks noGrp="1"/>
          </p:cNvSpPr>
          <p:nvPr>
            <p:ph type="title"/>
          </p:nvPr>
        </p:nvSpPr>
        <p:spPr>
          <a:xfrm>
            <a:off x="1140259" y="1311846"/>
            <a:ext cx="8396335" cy="510294"/>
          </a:xfrm>
        </p:spPr>
        <p:txBody>
          <a:bodyPr/>
          <a:lstStyle/>
          <a:p>
            <a:pPr algn="ctr"/>
            <a:endParaRPr lang="fr-FR" sz="2000" b="1" dirty="0">
              <a:latin typeface="+mj-lt"/>
            </a:endParaRPr>
          </a:p>
        </p:txBody>
      </p:sp>
    </p:spTree>
    <p:extLst>
      <p:ext uri="{BB962C8B-B14F-4D97-AF65-F5344CB8AC3E}">
        <p14:creationId xmlns="" xmlns:p14="http://schemas.microsoft.com/office/powerpoint/2010/main" val="1514262763"/>
      </p:ext>
    </p:extLst>
  </p:cSld>
  <p:clrMapOvr>
    <a:masterClrMapping/>
  </p:clrMapOvr>
  <p:transition spd="med" advClick="0" advTm="10000">
    <p:wipe dir="r"/>
  </p:transition>
  <p:timing>
    <p:tnLst>
      <p:par>
        <p:cTn id="1" dur="indefinite" restart="never" nodeType="tmRoot"/>
      </p:par>
    </p:tnLst>
  </p:timing>
</p:sld>
</file>

<file path=ppt/theme/theme1.xml><?xml version="1.0" encoding="utf-8"?>
<a:theme xmlns:a="http://schemas.openxmlformats.org/drawingml/2006/main" name="LADAPT-masque-2016">
  <a:themeElements>
    <a:clrScheme name="AVICENNE">
      <a:dk1>
        <a:srgbClr val="000000"/>
      </a:dk1>
      <a:lt1>
        <a:srgbClr val="BBD03D"/>
      </a:lt1>
      <a:dk2>
        <a:srgbClr val="000000"/>
      </a:dk2>
      <a:lt2>
        <a:srgbClr val="000000"/>
      </a:lt2>
      <a:accent1>
        <a:srgbClr val="BBD03D"/>
      </a:accent1>
      <a:accent2>
        <a:srgbClr val="C7C7C7"/>
      </a:accent2>
      <a:accent3>
        <a:srgbClr val="32477A"/>
      </a:accent3>
      <a:accent4>
        <a:srgbClr val="000000"/>
      </a:accent4>
      <a:accent5>
        <a:srgbClr val="E2E2CA"/>
      </a:accent5>
      <a:accent6>
        <a:srgbClr val="32477A"/>
      </a:accent6>
      <a:hlink>
        <a:srgbClr val="595959"/>
      </a:hlink>
      <a:folHlink>
        <a:srgbClr val="00000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0" tIns="0" rIns="0" bIns="38088" numCol="1" rtlCol="0" anchor="ctr"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sz="1400" b="0" i="0" u="none" strike="noStrike" cap="none" normalizeH="0" baseline="0" smtClean="0">
            <a:ln>
              <a:noFill/>
            </a:ln>
            <a:solidFill>
              <a:schemeClr val="folHlink"/>
            </a:solidFill>
            <a:effectLst/>
            <a:latin typeface="Franklin Gothic Book"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0" tIns="0" rIns="0" bIns="38088" numCol="1" anchor="ctr"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altLang="fr-FR" sz="1400" b="0" i="0" u="none" strike="noStrike" cap="none" normalizeH="0" baseline="0" smtClean="0">
            <a:ln>
              <a:noFill/>
            </a:ln>
            <a:solidFill>
              <a:schemeClr val="folHlink"/>
            </a:solidFill>
            <a:effectLst/>
            <a:latin typeface="Franklin Gothic Book" pitchFamily="34" charset="0"/>
          </a:defRPr>
        </a:defPPr>
      </a:lstStyle>
    </a:lnDef>
  </a:objectDefaults>
  <a:extraClrSchemeLst>
    <a:extraClrScheme>
      <a:clrScheme name="Diagbleu 1">
        <a:dk1>
          <a:srgbClr val="000000"/>
        </a:dk1>
        <a:lt1>
          <a:srgbClr val="FFFFFF"/>
        </a:lt1>
        <a:dk2>
          <a:srgbClr val="0066FF"/>
        </a:dk2>
        <a:lt2>
          <a:srgbClr val="FFFF00"/>
        </a:lt2>
        <a:accent1>
          <a:srgbClr val="00CCCC"/>
        </a:accent1>
        <a:accent2>
          <a:srgbClr val="FF33CC"/>
        </a:accent2>
        <a:accent3>
          <a:srgbClr val="AAB8FF"/>
        </a:accent3>
        <a:accent4>
          <a:srgbClr val="DADADA"/>
        </a:accent4>
        <a:accent5>
          <a:srgbClr val="AAE2E2"/>
        </a:accent5>
        <a:accent6>
          <a:srgbClr val="E72DB9"/>
        </a:accent6>
        <a:hlink>
          <a:srgbClr val="FF0033"/>
        </a:hlink>
        <a:folHlink>
          <a:srgbClr val="3366FF"/>
        </a:folHlink>
      </a:clrScheme>
      <a:clrMap bg1="dk2" tx1="lt1" bg2="dk1" tx2="lt2" accent1="accent1" accent2="accent2" accent3="accent3" accent4="accent4" accent5="accent5" accent6="accent6" hlink="hlink" folHlink="folHlink"/>
    </a:extraClrScheme>
    <a:extraClrScheme>
      <a:clrScheme name="Diagbleu 2">
        <a:dk1>
          <a:srgbClr val="000000"/>
        </a:dk1>
        <a:lt1>
          <a:srgbClr val="9999FF"/>
        </a:lt1>
        <a:dk2>
          <a:srgbClr val="6600FF"/>
        </a:dk2>
        <a:lt2>
          <a:srgbClr val="FFFFFF"/>
        </a:lt2>
        <a:accent1>
          <a:srgbClr val="CCCCFF"/>
        </a:accent1>
        <a:accent2>
          <a:srgbClr val="FF99FF"/>
        </a:accent2>
        <a:accent3>
          <a:srgbClr val="CACAFF"/>
        </a:accent3>
        <a:accent4>
          <a:srgbClr val="000000"/>
        </a:accent4>
        <a:accent5>
          <a:srgbClr val="E2E2FF"/>
        </a:accent5>
        <a:accent6>
          <a:srgbClr val="E78AE7"/>
        </a:accent6>
        <a:hlink>
          <a:srgbClr val="00CC66"/>
        </a:hlink>
        <a:folHlink>
          <a:srgbClr val="6666FF"/>
        </a:folHlink>
      </a:clrScheme>
      <a:clrMap bg1="lt1" tx1="dk1" bg2="lt2" tx2="dk2" accent1="accent1" accent2="accent2" accent3="accent3" accent4="accent4" accent5="accent5" accent6="accent6" hlink="hlink" folHlink="folHlink"/>
    </a:extraClrScheme>
    <a:extraClrScheme>
      <a:clrScheme name="Diagbleu 3">
        <a:dk1>
          <a:srgbClr val="000000"/>
        </a:dk1>
        <a:lt1>
          <a:srgbClr val="FFFFFF"/>
        </a:lt1>
        <a:dk2>
          <a:srgbClr val="000000"/>
        </a:dk2>
        <a:lt2>
          <a:srgbClr val="CBCBCB"/>
        </a:lt2>
        <a:accent1>
          <a:srgbClr val="DDDDDD"/>
        </a:accent1>
        <a:accent2>
          <a:srgbClr val="B2B2B2"/>
        </a:accent2>
        <a:accent3>
          <a:srgbClr val="FFFFFF"/>
        </a:accent3>
        <a:accent4>
          <a:srgbClr val="000000"/>
        </a:accent4>
        <a:accent5>
          <a:srgbClr val="EBEBEB"/>
        </a:accent5>
        <a:accent6>
          <a:srgbClr val="A1A1A1"/>
        </a:accent6>
        <a:hlink>
          <a:srgbClr val="4D4D4D"/>
        </a:hlink>
        <a:folHlink>
          <a:srgbClr val="777777"/>
        </a:folHlink>
      </a:clrScheme>
      <a:clrMap bg1="lt1" tx1="dk1" bg2="lt2" tx2="dk2" accent1="accent1" accent2="accent2" accent3="accent3" accent4="accent4" accent5="accent5" accent6="accent6" hlink="hlink" folHlink="folHlink"/>
    </a:extraClrScheme>
    <a:extraClrScheme>
      <a:clrScheme name="Diagbleu 4">
        <a:dk1>
          <a:srgbClr val="000000"/>
        </a:dk1>
        <a:lt1>
          <a:srgbClr val="FFFFFF"/>
        </a:lt1>
        <a:dk2>
          <a:srgbClr val="990066"/>
        </a:dk2>
        <a:lt2>
          <a:srgbClr val="FFFF00"/>
        </a:lt2>
        <a:accent1>
          <a:srgbClr val="996633"/>
        </a:accent1>
        <a:accent2>
          <a:srgbClr val="CC6600"/>
        </a:accent2>
        <a:accent3>
          <a:srgbClr val="CAAAB8"/>
        </a:accent3>
        <a:accent4>
          <a:srgbClr val="DADADA"/>
        </a:accent4>
        <a:accent5>
          <a:srgbClr val="CAB8AD"/>
        </a:accent5>
        <a:accent6>
          <a:srgbClr val="B95C00"/>
        </a:accent6>
        <a:hlink>
          <a:srgbClr val="999933"/>
        </a:hlink>
        <a:folHlink>
          <a:srgbClr val="CC0099"/>
        </a:folHlink>
      </a:clrScheme>
      <a:clrMap bg1="dk2" tx1="lt1" bg2="dk1" tx2="lt2" accent1="accent1" accent2="accent2" accent3="accent3" accent4="accent4" accent5="accent5" accent6="accent6" hlink="hlink" folHlink="folHlink"/>
    </a:extraClrScheme>
    <a:extraClrScheme>
      <a:clrScheme name="Diagbleu 5">
        <a:dk1>
          <a:srgbClr val="000000"/>
        </a:dk1>
        <a:lt1>
          <a:srgbClr val="FFFFCC"/>
        </a:lt1>
        <a:dk2>
          <a:srgbClr val="000000"/>
        </a:dk2>
        <a:lt2>
          <a:srgbClr val="969696"/>
        </a:lt2>
        <a:accent1>
          <a:srgbClr val="CCCC99"/>
        </a:accent1>
        <a:accent2>
          <a:srgbClr val="FF9933"/>
        </a:accent2>
        <a:accent3>
          <a:srgbClr val="FFFFE2"/>
        </a:accent3>
        <a:accent4>
          <a:srgbClr val="000000"/>
        </a:accent4>
        <a:accent5>
          <a:srgbClr val="E2E2CA"/>
        </a:accent5>
        <a:accent6>
          <a:srgbClr val="E78A2D"/>
        </a:accent6>
        <a:hlink>
          <a:srgbClr val="6699FF"/>
        </a:hlink>
        <a:folHlink>
          <a:srgbClr val="00CC00"/>
        </a:folHlink>
      </a:clrScheme>
      <a:clrMap bg1="lt1" tx1="dk1" bg2="lt2" tx2="dk2" accent1="accent1" accent2="accent2" accent3="accent3" accent4="accent4" accent5="accent5" accent6="accent6" hlink="hlink" folHlink="folHlink"/>
    </a:extraClrScheme>
    <a:extraClrScheme>
      <a:clrScheme name="Diagbleu 6">
        <a:dk1>
          <a:srgbClr val="000000"/>
        </a:dk1>
        <a:lt1>
          <a:srgbClr val="FFFFCC"/>
        </a:lt1>
        <a:dk2>
          <a:srgbClr val="000000"/>
        </a:dk2>
        <a:lt2>
          <a:srgbClr val="969696"/>
        </a:lt2>
        <a:accent1>
          <a:srgbClr val="CCCC99"/>
        </a:accent1>
        <a:accent2>
          <a:srgbClr val="FF9900"/>
        </a:accent2>
        <a:accent3>
          <a:srgbClr val="FFFFE2"/>
        </a:accent3>
        <a:accent4>
          <a:srgbClr val="000000"/>
        </a:accent4>
        <a:accent5>
          <a:srgbClr val="E2E2CA"/>
        </a:accent5>
        <a:accent6>
          <a:srgbClr val="E78A00"/>
        </a:accent6>
        <a:hlink>
          <a:srgbClr val="6699FF"/>
        </a:hlink>
        <a:folHlink>
          <a:srgbClr val="00CC00"/>
        </a:folHlink>
      </a:clrScheme>
      <a:clrMap bg1="lt1" tx1="dk1" bg2="lt2" tx2="dk2" accent1="accent1" accent2="accent2" accent3="accent3" accent4="accent4" accent5="accent5" accent6="accent6" hlink="hlink" folHlink="folHlink"/>
    </a:extraClrScheme>
    <a:extraClrScheme>
      <a:clrScheme name="Diagbleu 7">
        <a:dk1>
          <a:srgbClr val="000000"/>
        </a:dk1>
        <a:lt1>
          <a:srgbClr val="FFFFCC"/>
        </a:lt1>
        <a:dk2>
          <a:srgbClr val="000000"/>
        </a:dk2>
        <a:lt2>
          <a:srgbClr val="969696"/>
        </a:lt2>
        <a:accent1>
          <a:srgbClr val="CCCC99"/>
        </a:accent1>
        <a:accent2>
          <a:srgbClr val="FF9900"/>
        </a:accent2>
        <a:accent3>
          <a:srgbClr val="FFFFE2"/>
        </a:accent3>
        <a:accent4>
          <a:srgbClr val="000000"/>
        </a:accent4>
        <a:accent5>
          <a:srgbClr val="E2E2CA"/>
        </a:accent5>
        <a:accent6>
          <a:srgbClr val="E78A00"/>
        </a:accent6>
        <a:hlink>
          <a:srgbClr val="FFCC00"/>
        </a:hlink>
        <a:folHlink>
          <a:srgbClr val="B2B2B2"/>
        </a:folHlink>
      </a:clrScheme>
      <a:clrMap bg1="lt1" tx1="dk1" bg2="lt2" tx2="dk2" accent1="accent1" accent2="accent2" accent3="accent3" accent4="accent4" accent5="accent5" accent6="accent6" hlink="hlink" folHlink="folHlink"/>
    </a:extraClrScheme>
    <a:extraClrScheme>
      <a:clrScheme name="Diagbleu 8">
        <a:dk1>
          <a:srgbClr val="000000"/>
        </a:dk1>
        <a:lt1>
          <a:srgbClr val="FFFFCC"/>
        </a:lt1>
        <a:dk2>
          <a:srgbClr val="000000"/>
        </a:dk2>
        <a:lt2>
          <a:srgbClr val="000000"/>
        </a:lt2>
        <a:accent1>
          <a:srgbClr val="CCCC99"/>
        </a:accent1>
        <a:accent2>
          <a:srgbClr val="FF9900"/>
        </a:accent2>
        <a:accent3>
          <a:srgbClr val="FFFFE2"/>
        </a:accent3>
        <a:accent4>
          <a:srgbClr val="000000"/>
        </a:accent4>
        <a:accent5>
          <a:srgbClr val="E2E2CA"/>
        </a:accent5>
        <a:accent6>
          <a:srgbClr val="E78A00"/>
        </a:accent6>
        <a:hlink>
          <a:srgbClr val="FFCC00"/>
        </a:hlink>
        <a:folHlink>
          <a:srgbClr val="B2B2B2"/>
        </a:folHlink>
      </a:clrScheme>
      <a:clrMap bg1="lt1" tx1="dk1" bg2="lt2" tx2="dk2" accent1="accent1" accent2="accent2" accent3="accent3" accent4="accent4" accent5="accent5" accent6="accent6" hlink="hlink" folHlink="folHlink"/>
    </a:extraClrScheme>
    <a:extraClrScheme>
      <a:clrScheme name="Diagbleu 9">
        <a:dk1>
          <a:srgbClr val="000000"/>
        </a:dk1>
        <a:lt1>
          <a:srgbClr val="FFFFCC"/>
        </a:lt1>
        <a:dk2>
          <a:srgbClr val="000000"/>
        </a:dk2>
        <a:lt2>
          <a:srgbClr val="000000"/>
        </a:lt2>
        <a:accent1>
          <a:srgbClr val="CCCC99"/>
        </a:accent1>
        <a:accent2>
          <a:srgbClr val="FF9900"/>
        </a:accent2>
        <a:accent3>
          <a:srgbClr val="FFFFE2"/>
        </a:accent3>
        <a:accent4>
          <a:srgbClr val="000000"/>
        </a:accent4>
        <a:accent5>
          <a:srgbClr val="E2E2CA"/>
        </a:accent5>
        <a:accent6>
          <a:srgbClr val="E78A00"/>
        </a:accent6>
        <a:hlink>
          <a:srgbClr val="FFCC00"/>
        </a:hlink>
        <a:folHlink>
          <a:srgbClr val="000000"/>
        </a:folHlink>
      </a:clrScheme>
      <a:clrMap bg1="lt1" tx1="dk1" bg2="lt2" tx2="dk2" accent1="accent1" accent2="accent2" accent3="accent3" accent4="accent4" accent5="accent5" accent6="accent6" hlink="hlink" folHlink="folHlink"/>
    </a:extraClrScheme>
    <a:extraClrScheme>
      <a:clrScheme name="Diagbleu 10">
        <a:dk1>
          <a:srgbClr val="B2B2B2"/>
        </a:dk1>
        <a:lt1>
          <a:srgbClr val="FFFFCC"/>
        </a:lt1>
        <a:dk2>
          <a:srgbClr val="000000"/>
        </a:dk2>
        <a:lt2>
          <a:srgbClr val="000000"/>
        </a:lt2>
        <a:accent1>
          <a:srgbClr val="CCCC99"/>
        </a:accent1>
        <a:accent2>
          <a:srgbClr val="FF9900"/>
        </a:accent2>
        <a:accent3>
          <a:srgbClr val="FFFFE2"/>
        </a:accent3>
        <a:accent4>
          <a:srgbClr val="979797"/>
        </a:accent4>
        <a:accent5>
          <a:srgbClr val="E2E2CA"/>
        </a:accent5>
        <a:accent6>
          <a:srgbClr val="E78A00"/>
        </a:accent6>
        <a:hlink>
          <a:srgbClr val="FFCC00"/>
        </a:hlink>
        <a:folHlink>
          <a:srgbClr val="0000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ésentation1" id="{BF6F665D-954A-4754-AFE7-7710A93CB584}" vid="{B3C5C1E3-05A9-4C89-8F57-E6BD5BE73EA9}"/>
    </a:ext>
  </a:ext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LADAPT-masque-2016</Template>
  <TotalTime>2687</TotalTime>
  <Pages>24</Pages>
  <Words>536</Words>
  <Application>Microsoft Office PowerPoint</Application>
  <PresentationFormat>Format A4 (210 x 297 mm)</PresentationFormat>
  <Paragraphs>87</Paragraphs>
  <Slides>9</Slides>
  <Notes>2</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LADAPT-masque-2016</vt:lpstr>
      <vt:lpstr>« Le vieillissement des personnes cérébrolésées et de leurs proches: quel accompagnement? »  7ème journée du Réseau Aquitain TC 19 Mai 2017</vt:lpstr>
      <vt:lpstr>Diapositive 2</vt:lpstr>
      <vt:lpstr>Constats sur le SAMSAH</vt:lpstr>
      <vt:lpstr>L’impact du vieillissement sur l’activité</vt:lpstr>
      <vt:lpstr>Le Logement</vt:lpstr>
      <vt:lpstr>Rester autonome au domicile   </vt:lpstr>
      <vt:lpstr>Actions et moyens à développer par le SAMSAH</vt:lpstr>
      <vt:lpstr>Conclusion</vt:lpstr>
      <vt:lpstr>Diapositive 9</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costes</dc:creator>
  <cp:lastModifiedBy>alexia.miklas</cp:lastModifiedBy>
  <cp:revision>201</cp:revision>
  <cp:lastPrinted>2016-11-17T12:03:30Z</cp:lastPrinted>
  <dcterms:created xsi:type="dcterms:W3CDTF">2016-09-20T07:05:09Z</dcterms:created>
  <dcterms:modified xsi:type="dcterms:W3CDTF">2017-05-18T10:54:19Z</dcterms:modified>
</cp:coreProperties>
</file>