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C5D1D7"/>
              </a:solidFill>
              <a:prstDash val="solid"/>
              <a:round/>
            </a:ln>
          </a:left>
          <a:right>
            <a:ln w="12700" cap="flat">
              <a:solidFill>
                <a:srgbClr val="C5D1D7"/>
              </a:solidFill>
              <a:prstDash val="solid"/>
              <a:round/>
            </a:ln>
          </a:right>
          <a:top>
            <a:ln w="12700" cap="flat">
              <a:solidFill>
                <a:srgbClr val="C5D1D7"/>
              </a:solidFill>
              <a:prstDash val="solid"/>
              <a:round/>
            </a:ln>
          </a:top>
          <a:bottom>
            <a:ln w="12700" cap="flat">
              <a:solidFill>
                <a:srgbClr val="C5D1D7"/>
              </a:solidFill>
              <a:prstDash val="solid"/>
              <a:round/>
            </a:ln>
          </a:bottom>
          <a:insideH>
            <a:ln w="12700" cap="flat">
              <a:solidFill>
                <a:srgbClr val="C5D1D7"/>
              </a:solidFill>
              <a:prstDash val="solid"/>
              <a:round/>
            </a:ln>
          </a:insideH>
          <a:insideV>
            <a:ln w="12700" cap="flat">
              <a:solidFill>
                <a:srgbClr val="C5D1D7"/>
              </a:solidFill>
              <a:prstDash val="solid"/>
              <a:round/>
            </a:ln>
          </a:insideV>
        </a:tcBdr>
        <a:fill>
          <a:solidFill>
            <a:srgbClr val="EED2CE"/>
          </a:solidFill>
        </a:fill>
      </a:tcStyle>
    </a:wholeTbl>
    <a:band2H>
      <a:tcTxStyle b="def" i="def"/>
      <a:tcStyle>
        <a:tcBdr/>
        <a:fill>
          <a:solidFill>
            <a:srgbClr val="F7EAE8"/>
          </a:solidFill>
        </a:fill>
      </a:tcStyle>
    </a:band2H>
    <a:firstCol>
      <a:tcTxStyle b="on" i="off">
        <a:fontRef idx="major">
          <a:srgbClr val="C5D1D7"/>
        </a:fontRef>
        <a:srgbClr val="C5D1D7"/>
      </a:tcTxStyle>
      <a:tcStyle>
        <a:tcBdr>
          <a:left>
            <a:ln w="12700" cap="flat">
              <a:solidFill>
                <a:srgbClr val="C5D1D7"/>
              </a:solidFill>
              <a:prstDash val="solid"/>
              <a:round/>
            </a:ln>
          </a:left>
          <a:right>
            <a:ln w="12700" cap="flat">
              <a:solidFill>
                <a:srgbClr val="C5D1D7"/>
              </a:solidFill>
              <a:prstDash val="solid"/>
              <a:round/>
            </a:ln>
          </a:right>
          <a:top>
            <a:ln w="12700" cap="flat">
              <a:solidFill>
                <a:srgbClr val="C5D1D7"/>
              </a:solidFill>
              <a:prstDash val="solid"/>
              <a:round/>
            </a:ln>
          </a:top>
          <a:bottom>
            <a:ln w="12700" cap="flat">
              <a:solidFill>
                <a:srgbClr val="C5D1D7"/>
              </a:solidFill>
              <a:prstDash val="solid"/>
              <a:round/>
            </a:ln>
          </a:bottom>
          <a:insideH>
            <a:ln w="12700" cap="flat">
              <a:solidFill>
                <a:srgbClr val="C5D1D7"/>
              </a:solidFill>
              <a:prstDash val="solid"/>
              <a:round/>
            </a:ln>
          </a:insideH>
          <a:insideV>
            <a:ln w="12700" cap="flat">
              <a:solidFill>
                <a:srgbClr val="C5D1D7"/>
              </a:solidFill>
              <a:prstDash val="solid"/>
              <a:round/>
            </a:ln>
          </a:insideV>
        </a:tcBdr>
        <a:fill>
          <a:solidFill>
            <a:schemeClr val="accent1"/>
          </a:solidFill>
        </a:fill>
      </a:tcStyle>
    </a:firstCol>
    <a:lastRow>
      <a:tcTxStyle b="on" i="off">
        <a:fontRef idx="major">
          <a:srgbClr val="C5D1D7"/>
        </a:fontRef>
        <a:srgbClr val="C5D1D7"/>
      </a:tcTxStyle>
      <a:tcStyle>
        <a:tcBdr>
          <a:left>
            <a:ln w="12700" cap="flat">
              <a:solidFill>
                <a:srgbClr val="C5D1D7"/>
              </a:solidFill>
              <a:prstDash val="solid"/>
              <a:round/>
            </a:ln>
          </a:left>
          <a:right>
            <a:ln w="12700" cap="flat">
              <a:solidFill>
                <a:srgbClr val="C5D1D7"/>
              </a:solidFill>
              <a:prstDash val="solid"/>
              <a:round/>
            </a:ln>
          </a:right>
          <a:top>
            <a:ln w="38100" cap="flat">
              <a:solidFill>
                <a:srgbClr val="C5D1D7"/>
              </a:solidFill>
              <a:prstDash val="solid"/>
              <a:round/>
            </a:ln>
          </a:top>
          <a:bottom>
            <a:ln w="12700" cap="flat">
              <a:solidFill>
                <a:srgbClr val="C5D1D7"/>
              </a:solidFill>
              <a:prstDash val="solid"/>
              <a:round/>
            </a:ln>
          </a:bottom>
          <a:insideH>
            <a:ln w="12700" cap="flat">
              <a:solidFill>
                <a:srgbClr val="C5D1D7"/>
              </a:solidFill>
              <a:prstDash val="solid"/>
              <a:round/>
            </a:ln>
          </a:insideH>
          <a:insideV>
            <a:ln w="12700" cap="flat">
              <a:solidFill>
                <a:srgbClr val="C5D1D7"/>
              </a:solidFill>
              <a:prstDash val="solid"/>
              <a:round/>
            </a:ln>
          </a:insideV>
        </a:tcBdr>
        <a:fill>
          <a:solidFill>
            <a:schemeClr val="accent1"/>
          </a:solidFill>
        </a:fill>
      </a:tcStyle>
    </a:lastRow>
    <a:firstRow>
      <a:tcTxStyle b="on" i="off">
        <a:fontRef idx="major">
          <a:srgbClr val="C5D1D7"/>
        </a:fontRef>
        <a:srgbClr val="C5D1D7"/>
      </a:tcTxStyle>
      <a:tcStyle>
        <a:tcBdr>
          <a:left>
            <a:ln w="12700" cap="flat">
              <a:solidFill>
                <a:srgbClr val="C5D1D7"/>
              </a:solidFill>
              <a:prstDash val="solid"/>
              <a:round/>
            </a:ln>
          </a:left>
          <a:right>
            <a:ln w="12700" cap="flat">
              <a:solidFill>
                <a:srgbClr val="C5D1D7"/>
              </a:solidFill>
              <a:prstDash val="solid"/>
              <a:round/>
            </a:ln>
          </a:right>
          <a:top>
            <a:ln w="12700" cap="flat">
              <a:solidFill>
                <a:srgbClr val="C5D1D7"/>
              </a:solidFill>
              <a:prstDash val="solid"/>
              <a:round/>
            </a:ln>
          </a:top>
          <a:bottom>
            <a:ln w="38100" cap="flat">
              <a:solidFill>
                <a:srgbClr val="C5D1D7"/>
              </a:solidFill>
              <a:prstDash val="solid"/>
              <a:round/>
            </a:ln>
          </a:bottom>
          <a:insideH>
            <a:ln w="12700" cap="flat">
              <a:solidFill>
                <a:srgbClr val="C5D1D7"/>
              </a:solidFill>
              <a:prstDash val="solid"/>
              <a:round/>
            </a:ln>
          </a:insideH>
          <a:insideV>
            <a:ln w="12700" cap="flat">
              <a:solidFill>
                <a:srgbClr val="C5D1D7"/>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C5D1D7"/>
              </a:solidFill>
              <a:prstDash val="solid"/>
              <a:round/>
            </a:ln>
          </a:left>
          <a:right>
            <a:ln w="12700" cap="flat">
              <a:solidFill>
                <a:srgbClr val="C5D1D7"/>
              </a:solidFill>
              <a:prstDash val="solid"/>
              <a:round/>
            </a:ln>
          </a:right>
          <a:top>
            <a:ln w="12700" cap="flat">
              <a:solidFill>
                <a:srgbClr val="C5D1D7"/>
              </a:solidFill>
              <a:prstDash val="solid"/>
              <a:round/>
            </a:ln>
          </a:top>
          <a:bottom>
            <a:ln w="12700" cap="flat">
              <a:solidFill>
                <a:srgbClr val="C5D1D7"/>
              </a:solidFill>
              <a:prstDash val="solid"/>
              <a:round/>
            </a:ln>
          </a:bottom>
          <a:insideH>
            <a:ln w="12700" cap="flat">
              <a:solidFill>
                <a:srgbClr val="C5D1D7"/>
              </a:solidFill>
              <a:prstDash val="solid"/>
              <a:round/>
            </a:ln>
          </a:insideH>
          <a:insideV>
            <a:ln w="12700" cap="flat">
              <a:solidFill>
                <a:srgbClr val="C5D1D7"/>
              </a:solidFill>
              <a:prstDash val="solid"/>
              <a:round/>
            </a:ln>
          </a:insideV>
        </a:tcBdr>
        <a:fill>
          <a:solidFill>
            <a:srgbClr val="DAE2E3"/>
          </a:solidFill>
        </a:fill>
      </a:tcStyle>
    </a:wholeTbl>
    <a:band2H>
      <a:tcTxStyle b="def" i="def"/>
      <a:tcStyle>
        <a:tcBdr/>
        <a:fill>
          <a:solidFill>
            <a:srgbClr val="EDF1F1"/>
          </a:solidFill>
        </a:fill>
      </a:tcStyle>
    </a:band2H>
    <a:firstCol>
      <a:tcTxStyle b="on" i="off">
        <a:fontRef idx="major">
          <a:srgbClr val="C5D1D7"/>
        </a:fontRef>
        <a:srgbClr val="C5D1D7"/>
      </a:tcTxStyle>
      <a:tcStyle>
        <a:tcBdr>
          <a:left>
            <a:ln w="12700" cap="flat">
              <a:solidFill>
                <a:srgbClr val="C5D1D7"/>
              </a:solidFill>
              <a:prstDash val="solid"/>
              <a:round/>
            </a:ln>
          </a:left>
          <a:right>
            <a:ln w="12700" cap="flat">
              <a:solidFill>
                <a:srgbClr val="C5D1D7"/>
              </a:solidFill>
              <a:prstDash val="solid"/>
              <a:round/>
            </a:ln>
          </a:right>
          <a:top>
            <a:ln w="12700" cap="flat">
              <a:solidFill>
                <a:srgbClr val="C5D1D7"/>
              </a:solidFill>
              <a:prstDash val="solid"/>
              <a:round/>
            </a:ln>
          </a:top>
          <a:bottom>
            <a:ln w="12700" cap="flat">
              <a:solidFill>
                <a:srgbClr val="C5D1D7"/>
              </a:solidFill>
              <a:prstDash val="solid"/>
              <a:round/>
            </a:ln>
          </a:bottom>
          <a:insideH>
            <a:ln w="12700" cap="flat">
              <a:solidFill>
                <a:srgbClr val="C5D1D7"/>
              </a:solidFill>
              <a:prstDash val="solid"/>
              <a:round/>
            </a:ln>
          </a:insideH>
          <a:insideV>
            <a:ln w="12700" cap="flat">
              <a:solidFill>
                <a:srgbClr val="C5D1D7"/>
              </a:solidFill>
              <a:prstDash val="solid"/>
              <a:round/>
            </a:ln>
          </a:insideV>
        </a:tcBdr>
        <a:fill>
          <a:solidFill>
            <a:schemeClr val="accent3"/>
          </a:solidFill>
        </a:fill>
      </a:tcStyle>
    </a:firstCol>
    <a:lastRow>
      <a:tcTxStyle b="on" i="off">
        <a:fontRef idx="major">
          <a:srgbClr val="C5D1D7"/>
        </a:fontRef>
        <a:srgbClr val="C5D1D7"/>
      </a:tcTxStyle>
      <a:tcStyle>
        <a:tcBdr>
          <a:left>
            <a:ln w="12700" cap="flat">
              <a:solidFill>
                <a:srgbClr val="C5D1D7"/>
              </a:solidFill>
              <a:prstDash val="solid"/>
              <a:round/>
            </a:ln>
          </a:left>
          <a:right>
            <a:ln w="12700" cap="flat">
              <a:solidFill>
                <a:srgbClr val="C5D1D7"/>
              </a:solidFill>
              <a:prstDash val="solid"/>
              <a:round/>
            </a:ln>
          </a:right>
          <a:top>
            <a:ln w="38100" cap="flat">
              <a:solidFill>
                <a:srgbClr val="C5D1D7"/>
              </a:solidFill>
              <a:prstDash val="solid"/>
              <a:round/>
            </a:ln>
          </a:top>
          <a:bottom>
            <a:ln w="12700" cap="flat">
              <a:solidFill>
                <a:srgbClr val="C5D1D7"/>
              </a:solidFill>
              <a:prstDash val="solid"/>
              <a:round/>
            </a:ln>
          </a:bottom>
          <a:insideH>
            <a:ln w="12700" cap="flat">
              <a:solidFill>
                <a:srgbClr val="C5D1D7"/>
              </a:solidFill>
              <a:prstDash val="solid"/>
              <a:round/>
            </a:ln>
          </a:insideH>
          <a:insideV>
            <a:ln w="12700" cap="flat">
              <a:solidFill>
                <a:srgbClr val="C5D1D7"/>
              </a:solidFill>
              <a:prstDash val="solid"/>
              <a:round/>
            </a:ln>
          </a:insideV>
        </a:tcBdr>
        <a:fill>
          <a:solidFill>
            <a:schemeClr val="accent3"/>
          </a:solidFill>
        </a:fill>
      </a:tcStyle>
    </a:lastRow>
    <a:firstRow>
      <a:tcTxStyle b="on" i="off">
        <a:fontRef idx="major">
          <a:srgbClr val="C5D1D7"/>
        </a:fontRef>
        <a:srgbClr val="C5D1D7"/>
      </a:tcTxStyle>
      <a:tcStyle>
        <a:tcBdr>
          <a:left>
            <a:ln w="12700" cap="flat">
              <a:solidFill>
                <a:srgbClr val="C5D1D7"/>
              </a:solidFill>
              <a:prstDash val="solid"/>
              <a:round/>
            </a:ln>
          </a:left>
          <a:right>
            <a:ln w="12700" cap="flat">
              <a:solidFill>
                <a:srgbClr val="C5D1D7"/>
              </a:solidFill>
              <a:prstDash val="solid"/>
              <a:round/>
            </a:ln>
          </a:right>
          <a:top>
            <a:ln w="12700" cap="flat">
              <a:solidFill>
                <a:srgbClr val="C5D1D7"/>
              </a:solidFill>
              <a:prstDash val="solid"/>
              <a:round/>
            </a:ln>
          </a:top>
          <a:bottom>
            <a:ln w="38100" cap="flat">
              <a:solidFill>
                <a:srgbClr val="C5D1D7"/>
              </a:solidFill>
              <a:prstDash val="solid"/>
              <a:round/>
            </a:ln>
          </a:bottom>
          <a:insideH>
            <a:ln w="12700" cap="flat">
              <a:solidFill>
                <a:srgbClr val="C5D1D7"/>
              </a:solidFill>
              <a:prstDash val="solid"/>
              <a:round/>
            </a:ln>
          </a:insideH>
          <a:insideV>
            <a:ln w="12700" cap="flat">
              <a:solidFill>
                <a:srgbClr val="C5D1D7"/>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C5D1D7"/>
              </a:solidFill>
              <a:prstDash val="solid"/>
              <a:round/>
            </a:ln>
          </a:left>
          <a:right>
            <a:ln w="12700" cap="flat">
              <a:solidFill>
                <a:srgbClr val="C5D1D7"/>
              </a:solidFill>
              <a:prstDash val="solid"/>
              <a:round/>
            </a:ln>
          </a:right>
          <a:top>
            <a:ln w="12700" cap="flat">
              <a:solidFill>
                <a:srgbClr val="C5D1D7"/>
              </a:solidFill>
              <a:prstDash val="solid"/>
              <a:round/>
            </a:ln>
          </a:top>
          <a:bottom>
            <a:ln w="12700" cap="flat">
              <a:solidFill>
                <a:srgbClr val="C5D1D7"/>
              </a:solidFill>
              <a:prstDash val="solid"/>
              <a:round/>
            </a:ln>
          </a:bottom>
          <a:insideH>
            <a:ln w="12700" cap="flat">
              <a:solidFill>
                <a:srgbClr val="C5D1D7"/>
              </a:solidFill>
              <a:prstDash val="solid"/>
              <a:round/>
            </a:ln>
          </a:insideH>
          <a:insideV>
            <a:ln w="12700" cap="flat">
              <a:solidFill>
                <a:srgbClr val="C5D1D7"/>
              </a:solidFill>
              <a:prstDash val="solid"/>
              <a:round/>
            </a:ln>
          </a:insideV>
        </a:tcBdr>
        <a:fill>
          <a:solidFill>
            <a:srgbClr val="EEDBCE"/>
          </a:solidFill>
        </a:fill>
      </a:tcStyle>
    </a:wholeTbl>
    <a:band2H>
      <a:tcTxStyle b="def" i="def"/>
      <a:tcStyle>
        <a:tcBdr/>
        <a:fill>
          <a:solidFill>
            <a:srgbClr val="F7EEE8"/>
          </a:solidFill>
        </a:fill>
      </a:tcStyle>
    </a:band2H>
    <a:firstCol>
      <a:tcTxStyle b="on" i="off">
        <a:fontRef idx="major">
          <a:srgbClr val="C5D1D7"/>
        </a:fontRef>
        <a:srgbClr val="C5D1D7"/>
      </a:tcTxStyle>
      <a:tcStyle>
        <a:tcBdr>
          <a:left>
            <a:ln w="12700" cap="flat">
              <a:solidFill>
                <a:srgbClr val="C5D1D7"/>
              </a:solidFill>
              <a:prstDash val="solid"/>
              <a:round/>
            </a:ln>
          </a:left>
          <a:right>
            <a:ln w="12700" cap="flat">
              <a:solidFill>
                <a:srgbClr val="C5D1D7"/>
              </a:solidFill>
              <a:prstDash val="solid"/>
              <a:round/>
            </a:ln>
          </a:right>
          <a:top>
            <a:ln w="12700" cap="flat">
              <a:solidFill>
                <a:srgbClr val="C5D1D7"/>
              </a:solidFill>
              <a:prstDash val="solid"/>
              <a:round/>
            </a:ln>
          </a:top>
          <a:bottom>
            <a:ln w="12700" cap="flat">
              <a:solidFill>
                <a:srgbClr val="C5D1D7"/>
              </a:solidFill>
              <a:prstDash val="solid"/>
              <a:round/>
            </a:ln>
          </a:bottom>
          <a:insideH>
            <a:ln w="12700" cap="flat">
              <a:solidFill>
                <a:srgbClr val="C5D1D7"/>
              </a:solidFill>
              <a:prstDash val="solid"/>
              <a:round/>
            </a:ln>
          </a:insideH>
          <a:insideV>
            <a:ln w="12700" cap="flat">
              <a:solidFill>
                <a:srgbClr val="C5D1D7"/>
              </a:solidFill>
              <a:prstDash val="solid"/>
              <a:round/>
            </a:ln>
          </a:insideV>
        </a:tcBdr>
        <a:fill>
          <a:solidFill>
            <a:schemeClr val="accent6"/>
          </a:solidFill>
        </a:fill>
      </a:tcStyle>
    </a:firstCol>
    <a:lastRow>
      <a:tcTxStyle b="on" i="off">
        <a:fontRef idx="major">
          <a:srgbClr val="C5D1D7"/>
        </a:fontRef>
        <a:srgbClr val="C5D1D7"/>
      </a:tcTxStyle>
      <a:tcStyle>
        <a:tcBdr>
          <a:left>
            <a:ln w="12700" cap="flat">
              <a:solidFill>
                <a:srgbClr val="C5D1D7"/>
              </a:solidFill>
              <a:prstDash val="solid"/>
              <a:round/>
            </a:ln>
          </a:left>
          <a:right>
            <a:ln w="12700" cap="flat">
              <a:solidFill>
                <a:srgbClr val="C5D1D7"/>
              </a:solidFill>
              <a:prstDash val="solid"/>
              <a:round/>
            </a:ln>
          </a:right>
          <a:top>
            <a:ln w="38100" cap="flat">
              <a:solidFill>
                <a:srgbClr val="C5D1D7"/>
              </a:solidFill>
              <a:prstDash val="solid"/>
              <a:round/>
            </a:ln>
          </a:top>
          <a:bottom>
            <a:ln w="12700" cap="flat">
              <a:solidFill>
                <a:srgbClr val="C5D1D7"/>
              </a:solidFill>
              <a:prstDash val="solid"/>
              <a:round/>
            </a:ln>
          </a:bottom>
          <a:insideH>
            <a:ln w="12700" cap="flat">
              <a:solidFill>
                <a:srgbClr val="C5D1D7"/>
              </a:solidFill>
              <a:prstDash val="solid"/>
              <a:round/>
            </a:ln>
          </a:insideH>
          <a:insideV>
            <a:ln w="12700" cap="flat">
              <a:solidFill>
                <a:srgbClr val="C5D1D7"/>
              </a:solidFill>
              <a:prstDash val="solid"/>
              <a:round/>
            </a:ln>
          </a:insideV>
        </a:tcBdr>
        <a:fill>
          <a:solidFill>
            <a:schemeClr val="accent6"/>
          </a:solidFill>
        </a:fill>
      </a:tcStyle>
    </a:lastRow>
    <a:firstRow>
      <a:tcTxStyle b="on" i="off">
        <a:fontRef idx="major">
          <a:srgbClr val="C5D1D7"/>
        </a:fontRef>
        <a:srgbClr val="C5D1D7"/>
      </a:tcTxStyle>
      <a:tcStyle>
        <a:tcBdr>
          <a:left>
            <a:ln w="12700" cap="flat">
              <a:solidFill>
                <a:srgbClr val="C5D1D7"/>
              </a:solidFill>
              <a:prstDash val="solid"/>
              <a:round/>
            </a:ln>
          </a:left>
          <a:right>
            <a:ln w="12700" cap="flat">
              <a:solidFill>
                <a:srgbClr val="C5D1D7"/>
              </a:solidFill>
              <a:prstDash val="solid"/>
              <a:round/>
            </a:ln>
          </a:right>
          <a:top>
            <a:ln w="12700" cap="flat">
              <a:solidFill>
                <a:srgbClr val="C5D1D7"/>
              </a:solidFill>
              <a:prstDash val="solid"/>
              <a:round/>
            </a:ln>
          </a:top>
          <a:bottom>
            <a:ln w="38100" cap="flat">
              <a:solidFill>
                <a:srgbClr val="C5D1D7"/>
              </a:solidFill>
              <a:prstDash val="solid"/>
              <a:round/>
            </a:ln>
          </a:bottom>
          <a:insideH>
            <a:ln w="12700" cap="flat">
              <a:solidFill>
                <a:srgbClr val="C5D1D7"/>
              </a:solidFill>
              <a:prstDash val="solid"/>
              <a:round/>
            </a:ln>
          </a:insideH>
          <a:insideV>
            <a:ln w="12700" cap="flat">
              <a:solidFill>
                <a:srgbClr val="C5D1D7"/>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C5D1D7"/>
          </a:solidFill>
        </a:fill>
      </a:tcStyle>
    </a:band2H>
    <a:firstCol>
      <a:tcTxStyle b="on" i="off">
        <a:fontRef idx="major">
          <a:srgbClr val="C5D1D7"/>
        </a:fontRef>
        <a:srgbClr val="C5D1D7"/>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C5D1D7"/>
          </a:solidFill>
        </a:fill>
      </a:tcStyle>
    </a:lastRow>
    <a:firstRow>
      <a:tcTxStyle b="on" i="off">
        <a:fontRef idx="major">
          <a:srgbClr val="C5D1D7"/>
        </a:fontRef>
        <a:srgbClr val="C5D1D7"/>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C5D1D7"/>
              </a:solidFill>
              <a:prstDash val="solid"/>
              <a:round/>
            </a:ln>
          </a:left>
          <a:right>
            <a:ln w="12700" cap="flat">
              <a:solidFill>
                <a:srgbClr val="C5D1D7"/>
              </a:solidFill>
              <a:prstDash val="solid"/>
              <a:round/>
            </a:ln>
          </a:right>
          <a:top>
            <a:ln w="12700" cap="flat">
              <a:solidFill>
                <a:srgbClr val="C5D1D7"/>
              </a:solidFill>
              <a:prstDash val="solid"/>
              <a:round/>
            </a:ln>
          </a:top>
          <a:bottom>
            <a:ln w="12700" cap="flat">
              <a:solidFill>
                <a:srgbClr val="C5D1D7"/>
              </a:solidFill>
              <a:prstDash val="solid"/>
              <a:round/>
            </a:ln>
          </a:bottom>
          <a:insideH>
            <a:ln w="12700" cap="flat">
              <a:solidFill>
                <a:srgbClr val="C5D1D7"/>
              </a:solidFill>
              <a:prstDash val="solid"/>
              <a:round/>
            </a:ln>
          </a:insideH>
          <a:insideV>
            <a:ln w="12700" cap="flat">
              <a:solidFill>
                <a:srgbClr val="C5D1D7"/>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C5D1D7"/>
        </a:fontRef>
        <a:srgbClr val="C5D1D7"/>
      </a:tcTxStyle>
      <a:tcStyle>
        <a:tcBdr>
          <a:left>
            <a:ln w="12700" cap="flat">
              <a:solidFill>
                <a:srgbClr val="C5D1D7"/>
              </a:solidFill>
              <a:prstDash val="solid"/>
              <a:round/>
            </a:ln>
          </a:left>
          <a:right>
            <a:ln w="12700" cap="flat">
              <a:solidFill>
                <a:srgbClr val="C5D1D7"/>
              </a:solidFill>
              <a:prstDash val="solid"/>
              <a:round/>
            </a:ln>
          </a:right>
          <a:top>
            <a:ln w="12700" cap="flat">
              <a:solidFill>
                <a:srgbClr val="C5D1D7"/>
              </a:solidFill>
              <a:prstDash val="solid"/>
              <a:round/>
            </a:ln>
          </a:top>
          <a:bottom>
            <a:ln w="12700" cap="flat">
              <a:solidFill>
                <a:srgbClr val="C5D1D7"/>
              </a:solidFill>
              <a:prstDash val="solid"/>
              <a:round/>
            </a:ln>
          </a:bottom>
          <a:insideH>
            <a:ln w="12700" cap="flat">
              <a:solidFill>
                <a:srgbClr val="C5D1D7"/>
              </a:solidFill>
              <a:prstDash val="solid"/>
              <a:round/>
            </a:ln>
          </a:insideH>
          <a:insideV>
            <a:ln w="12700" cap="flat">
              <a:solidFill>
                <a:srgbClr val="C5D1D7"/>
              </a:solidFill>
              <a:prstDash val="solid"/>
              <a:round/>
            </a:ln>
          </a:insideV>
        </a:tcBdr>
        <a:fill>
          <a:solidFill>
            <a:srgbClr val="000000"/>
          </a:solidFill>
        </a:fill>
      </a:tcStyle>
    </a:firstCol>
    <a:lastRow>
      <a:tcTxStyle b="on" i="off">
        <a:fontRef idx="major">
          <a:srgbClr val="C5D1D7"/>
        </a:fontRef>
        <a:srgbClr val="C5D1D7"/>
      </a:tcTxStyle>
      <a:tcStyle>
        <a:tcBdr>
          <a:left>
            <a:ln w="12700" cap="flat">
              <a:solidFill>
                <a:srgbClr val="C5D1D7"/>
              </a:solidFill>
              <a:prstDash val="solid"/>
              <a:round/>
            </a:ln>
          </a:left>
          <a:right>
            <a:ln w="12700" cap="flat">
              <a:solidFill>
                <a:srgbClr val="C5D1D7"/>
              </a:solidFill>
              <a:prstDash val="solid"/>
              <a:round/>
            </a:ln>
          </a:right>
          <a:top>
            <a:ln w="38100" cap="flat">
              <a:solidFill>
                <a:srgbClr val="C5D1D7"/>
              </a:solidFill>
              <a:prstDash val="solid"/>
              <a:round/>
            </a:ln>
          </a:top>
          <a:bottom>
            <a:ln w="12700" cap="flat">
              <a:solidFill>
                <a:srgbClr val="C5D1D7"/>
              </a:solidFill>
              <a:prstDash val="solid"/>
              <a:round/>
            </a:ln>
          </a:bottom>
          <a:insideH>
            <a:ln w="12700" cap="flat">
              <a:solidFill>
                <a:srgbClr val="C5D1D7"/>
              </a:solidFill>
              <a:prstDash val="solid"/>
              <a:round/>
            </a:ln>
          </a:insideH>
          <a:insideV>
            <a:ln w="12700" cap="flat">
              <a:solidFill>
                <a:srgbClr val="C5D1D7"/>
              </a:solidFill>
              <a:prstDash val="solid"/>
              <a:round/>
            </a:ln>
          </a:insideV>
        </a:tcBdr>
        <a:fill>
          <a:solidFill>
            <a:srgbClr val="000000"/>
          </a:solidFill>
        </a:fill>
      </a:tcStyle>
    </a:lastRow>
    <a:firstRow>
      <a:tcTxStyle b="on" i="off">
        <a:fontRef idx="major">
          <a:srgbClr val="C5D1D7"/>
        </a:fontRef>
        <a:srgbClr val="C5D1D7"/>
      </a:tcTxStyle>
      <a:tcStyle>
        <a:tcBdr>
          <a:left>
            <a:ln w="12700" cap="flat">
              <a:solidFill>
                <a:srgbClr val="C5D1D7"/>
              </a:solidFill>
              <a:prstDash val="solid"/>
              <a:round/>
            </a:ln>
          </a:left>
          <a:right>
            <a:ln w="12700" cap="flat">
              <a:solidFill>
                <a:srgbClr val="C5D1D7"/>
              </a:solidFill>
              <a:prstDash val="solid"/>
              <a:round/>
            </a:ln>
          </a:right>
          <a:top>
            <a:ln w="12700" cap="flat">
              <a:solidFill>
                <a:srgbClr val="C5D1D7"/>
              </a:solidFill>
              <a:prstDash val="solid"/>
              <a:round/>
            </a:ln>
          </a:top>
          <a:bottom>
            <a:ln w="38100" cap="flat">
              <a:solidFill>
                <a:srgbClr val="C5D1D7"/>
              </a:solidFill>
              <a:prstDash val="solid"/>
              <a:round/>
            </a:ln>
          </a:bottom>
          <a:insideH>
            <a:ln w="12700" cap="flat">
              <a:solidFill>
                <a:srgbClr val="C5D1D7"/>
              </a:solidFill>
              <a:prstDash val="solid"/>
              <a:round/>
            </a:ln>
          </a:insideH>
          <a:insideV>
            <a:ln w="12700" cap="flat">
              <a:solidFill>
                <a:srgbClr val="C5D1D7"/>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 name="Shape 371"/>
          <p:cNvSpPr/>
          <p:nvPr>
            <p:ph type="sldImg"/>
          </p:nvPr>
        </p:nvSpPr>
        <p:spPr>
          <a:xfrm>
            <a:off x="1143000" y="685800"/>
            <a:ext cx="4572000" cy="3429000"/>
          </a:xfrm>
          <a:prstGeom prst="rect">
            <a:avLst/>
          </a:prstGeom>
        </p:spPr>
        <p:txBody>
          <a:bodyPr/>
          <a:lstStyle/>
          <a:p>
            <a:pPr/>
          </a:p>
        </p:txBody>
      </p:sp>
      <p:sp>
        <p:nvSpPr>
          <p:cNvPr id="372" name="Shape 37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Diapositive de titre">
    <p:spTree>
      <p:nvGrpSpPr>
        <p:cNvPr id="1" name=""/>
        <p:cNvGrpSpPr/>
        <p:nvPr/>
      </p:nvGrpSpPr>
      <p:grpSpPr>
        <a:xfrm>
          <a:off x="0" y="0"/>
          <a:ext cx="0" cy="0"/>
          <a:chOff x="0" y="0"/>
          <a:chExt cx="0" cy="0"/>
        </a:xfrm>
      </p:grpSpPr>
      <p:sp>
        <p:nvSpPr>
          <p:cNvPr id="20" name="Shape 20"/>
          <p:cNvSpPr/>
          <p:nvPr/>
        </p:nvSpPr>
        <p:spPr>
          <a:xfrm>
            <a:off x="0" y="670560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1" name="Shape 21"/>
          <p:cNvSpPr/>
          <p:nvPr/>
        </p:nvSpPr>
        <p:spPr>
          <a:xfrm>
            <a:off x="8991600" y="3047"/>
            <a:ext cx="152400" cy="6858001"/>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2" name="Shape 22"/>
          <p:cNvSpPr/>
          <p:nvPr/>
        </p:nvSpPr>
        <p:spPr>
          <a:xfrm>
            <a:off x="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3" name="Shape 23"/>
          <p:cNvSpPr/>
          <p:nvPr/>
        </p:nvSpPr>
        <p:spPr>
          <a:xfrm>
            <a:off x="0" y="0"/>
            <a:ext cx="9144000" cy="25146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4" name="Shape 24"/>
          <p:cNvSpPr/>
          <p:nvPr/>
        </p:nvSpPr>
        <p:spPr>
          <a:xfrm>
            <a:off x="146303" y="6391654"/>
            <a:ext cx="8833106" cy="309567"/>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25" name="Shape 25"/>
          <p:cNvSpPr/>
          <p:nvPr>
            <p:ph type="body" sz="quarter" idx="1"/>
          </p:nvPr>
        </p:nvSpPr>
        <p:spPr>
          <a:xfrm>
            <a:off x="1371600" y="2819400"/>
            <a:ext cx="6400800" cy="1752600"/>
          </a:xfrm>
          <a:prstGeom prst="rect">
            <a:avLst/>
          </a:prstGeom>
        </p:spPr>
        <p:txBody>
          <a:bodyPr/>
          <a:lstStyle>
            <a:lvl1pPr marL="0" indent="0" algn="ctr">
              <a:spcBef>
                <a:spcPts val="300"/>
              </a:spcBef>
              <a:buClrTx/>
              <a:buSzTx/>
              <a:buFontTx/>
              <a:buNone/>
              <a:defRPr b="1" cap="all" spc="250" sz="1600">
                <a:solidFill>
                  <a:srgbClr val="646B86"/>
                </a:solidFill>
              </a:defRPr>
            </a:lvl1pPr>
          </a:lstStyle>
          <a:p>
            <a:pPr/>
            <a:r>
              <a:t>Modifiez le style des sous-titres du masque</a:t>
            </a:r>
          </a:p>
        </p:txBody>
      </p:sp>
      <p:sp>
        <p:nvSpPr>
          <p:cNvPr id="26" name="Shape 26"/>
          <p:cNvSpPr/>
          <p:nvPr/>
        </p:nvSpPr>
        <p:spPr>
          <a:xfrm>
            <a:off x="155445" y="2420111"/>
            <a:ext cx="8833110" cy="4"/>
          </a:xfrm>
          <a:prstGeom prst="line">
            <a:avLst/>
          </a:prstGeom>
          <a:ln w="11430">
            <a:solidFill>
              <a:srgbClr val="7B9899"/>
            </a:solidFill>
            <a:prstDash val="sysDash"/>
          </a:ln>
        </p:spPr>
        <p:txBody>
          <a:bodyPr lIns="45718" tIns="45718" rIns="45718" bIns="45718"/>
          <a:lstStyle/>
          <a:p>
            <a:pPr/>
          </a:p>
        </p:txBody>
      </p:sp>
      <p:sp>
        <p:nvSpPr>
          <p:cNvPr id="27" name="Shape 27"/>
          <p:cNvSpPr/>
          <p:nvPr/>
        </p:nvSpPr>
        <p:spPr>
          <a:xfrm>
            <a:off x="152399" y="152399"/>
            <a:ext cx="8833106" cy="6547106"/>
          </a:xfrm>
          <a:prstGeom prst="rect">
            <a:avLst/>
          </a:prstGeom>
          <a:ln>
            <a:solidFill>
              <a:srgbClr val="7B9899"/>
            </a:solidFill>
            <a:miter/>
          </a:ln>
        </p:spPr>
        <p:txBody>
          <a:bodyPr lIns="45718" tIns="45718" rIns="45718" bIns="45718" anchor="ctr"/>
          <a:lstStyle/>
          <a:p>
            <a:pPr>
              <a:defRPr>
                <a:latin typeface="Georgia"/>
                <a:ea typeface="Georgia"/>
                <a:cs typeface="Georgia"/>
                <a:sym typeface="Georgia"/>
              </a:defRPr>
            </a:pPr>
          </a:p>
        </p:txBody>
      </p:sp>
      <p:sp>
        <p:nvSpPr>
          <p:cNvPr id="28" name="Shape 28"/>
          <p:cNvSpPr/>
          <p:nvPr/>
        </p:nvSpPr>
        <p:spPr>
          <a:xfrm>
            <a:off x="4267200" y="2115311"/>
            <a:ext cx="609600" cy="609602"/>
          </a:xfrm>
          <a:prstGeom prst="ellipse">
            <a:avLst/>
          </a:prstGeom>
          <a:solidFill>
            <a:srgbClr val="FFFFFF"/>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29" name="Shape 29"/>
          <p:cNvSpPr/>
          <p:nvPr/>
        </p:nvSpPr>
        <p:spPr>
          <a:xfrm>
            <a:off x="4361688" y="2209800"/>
            <a:ext cx="420629" cy="420624"/>
          </a:xfrm>
          <a:prstGeom prst="ellipse">
            <a:avLst/>
          </a:prstGeom>
          <a:solidFill>
            <a:srgbClr val="FFFFFF"/>
          </a:solidFill>
          <a:ln w="50800" cap="rnd">
            <a:solidFill>
              <a:srgbClr val="7B9899"/>
            </a:solidFill>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30" name="Shape 30"/>
          <p:cNvSpPr/>
          <p:nvPr>
            <p:ph type="title"/>
          </p:nvPr>
        </p:nvSpPr>
        <p:spPr>
          <a:xfrm>
            <a:off x="685800" y="381000"/>
            <a:ext cx="7772400" cy="1752600"/>
          </a:xfrm>
          <a:prstGeom prst="rect">
            <a:avLst/>
          </a:prstGeom>
        </p:spPr>
        <p:txBody>
          <a:bodyPr/>
          <a:lstStyle>
            <a:lvl1pPr>
              <a:defRPr sz="4200">
                <a:solidFill>
                  <a:schemeClr val="accent1"/>
                </a:solidFill>
              </a:defRPr>
            </a:lvl1pPr>
          </a:lstStyle>
          <a:p>
            <a:pPr/>
            <a:r>
              <a:t>Modifiez le style du titre</a:t>
            </a:r>
          </a:p>
        </p:txBody>
      </p:sp>
      <p:sp>
        <p:nvSpPr>
          <p:cNvPr id="31" name="Shape 31"/>
          <p:cNvSpPr/>
          <p:nvPr>
            <p:ph type="sldNum" sz="quarter" idx="2"/>
          </p:nvPr>
        </p:nvSpPr>
        <p:spPr>
          <a:xfrm>
            <a:off x="4413916" y="2253744"/>
            <a:ext cx="316168" cy="332737"/>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itre et texte vertical">
    <p:spTree>
      <p:nvGrpSpPr>
        <p:cNvPr id="1" name=""/>
        <p:cNvGrpSpPr/>
        <p:nvPr/>
      </p:nvGrpSpPr>
      <p:grpSpPr>
        <a:xfrm>
          <a:off x="0" y="0"/>
          <a:ext cx="0" cy="0"/>
          <a:chOff x="0" y="0"/>
          <a:chExt cx="0" cy="0"/>
        </a:xfrm>
      </p:grpSpPr>
      <p:sp>
        <p:nvSpPr>
          <p:cNvPr id="160" name="Shape 160"/>
          <p:cNvSpPr/>
          <p:nvPr>
            <p:ph type="title"/>
          </p:nvPr>
        </p:nvSpPr>
        <p:spPr>
          <a:prstGeom prst="rect">
            <a:avLst/>
          </a:prstGeom>
        </p:spPr>
        <p:txBody>
          <a:bodyPr/>
          <a:lstStyle/>
          <a:p>
            <a:pPr/>
            <a:r>
              <a:t>Modifiez le style du titre</a:t>
            </a:r>
          </a:p>
        </p:txBody>
      </p:sp>
      <p:sp>
        <p:nvSpPr>
          <p:cNvPr id="161" name="Shape 161"/>
          <p:cNvSpPr/>
          <p:nvPr>
            <p:ph type="body" idx="1"/>
          </p:nvPr>
        </p:nvSpPr>
        <p:spPr>
          <a:xfrm>
            <a:off x="301752" y="1524000"/>
            <a:ext cx="8534401" cy="4599433"/>
          </a:xfrm>
          <a:prstGeom prst="rect">
            <a:avLst/>
          </a:prstGeom>
        </p:spPr>
        <p:txBody>
          <a:bodyPr/>
          <a:lstStyle/>
          <a:p>
            <a:pPr/>
            <a:r>
              <a:t>Modifiez les styles du texte du masque</a:t>
            </a:r>
          </a:p>
          <a:p>
            <a:pPr lvl="1"/>
            <a:r>
              <a:t>Deuxième niveau</a:t>
            </a:r>
          </a:p>
          <a:p>
            <a:pPr lvl="2"/>
            <a:r>
              <a:t>Troisième niveau</a:t>
            </a:r>
          </a:p>
          <a:p>
            <a:pPr lvl="3"/>
            <a:r>
              <a:t>Quatrième niveau</a:t>
            </a:r>
          </a:p>
          <a:p>
            <a:pPr lvl="4"/>
            <a:r>
              <a:t>Cinquième niveau</a:t>
            </a:r>
          </a:p>
        </p:txBody>
      </p:sp>
      <p:sp>
        <p:nvSpPr>
          <p:cNvPr id="162" name="Shape 162"/>
          <p:cNvSpPr/>
          <p:nvPr>
            <p:ph type="sldNum" sz="quarter" idx="2"/>
          </p:nvPr>
        </p:nvSpPr>
        <p:spPr>
          <a:xfrm>
            <a:off x="4413916" y="1094468"/>
            <a:ext cx="316168" cy="332737"/>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0" showMasterPhAnim="1">
  <p:cSld name="Titre vertical et texte">
    <p:spTree>
      <p:nvGrpSpPr>
        <p:cNvPr id="1" name=""/>
        <p:cNvGrpSpPr/>
        <p:nvPr/>
      </p:nvGrpSpPr>
      <p:grpSpPr>
        <a:xfrm>
          <a:off x="0" y="0"/>
          <a:ext cx="0" cy="0"/>
          <a:chOff x="0" y="0"/>
          <a:chExt cx="0" cy="0"/>
        </a:xfrm>
      </p:grpSpPr>
      <p:sp>
        <p:nvSpPr>
          <p:cNvPr id="169" name="Shape 169"/>
          <p:cNvSpPr/>
          <p:nvPr/>
        </p:nvSpPr>
        <p:spPr>
          <a:xfrm>
            <a:off x="0" y="670560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70" name="Shape 170"/>
          <p:cNvSpPr/>
          <p:nvPr/>
        </p:nvSpPr>
        <p:spPr>
          <a:xfrm>
            <a:off x="7010400" y="0"/>
            <a:ext cx="21336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71" name="Shape 171"/>
          <p:cNvSpPr/>
          <p:nvPr/>
        </p:nvSpPr>
        <p:spPr>
          <a:xfrm>
            <a:off x="0" y="0"/>
            <a:ext cx="9144000" cy="155448"/>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72" name="Shape 172"/>
          <p:cNvSpPr/>
          <p:nvPr/>
        </p:nvSpPr>
        <p:spPr>
          <a:xfrm>
            <a:off x="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73" name="Shape 173"/>
          <p:cNvSpPr/>
          <p:nvPr/>
        </p:nvSpPr>
        <p:spPr>
          <a:xfrm>
            <a:off x="146303" y="6391654"/>
            <a:ext cx="8833106" cy="309567"/>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174" name="Shape 174"/>
          <p:cNvSpPr/>
          <p:nvPr/>
        </p:nvSpPr>
        <p:spPr>
          <a:xfrm>
            <a:off x="152399" y="155447"/>
            <a:ext cx="8833106" cy="6547106"/>
          </a:xfrm>
          <a:prstGeom prst="rect">
            <a:avLst/>
          </a:prstGeom>
          <a:ln>
            <a:solidFill>
              <a:srgbClr val="7B9899"/>
            </a:solidFill>
            <a:miter/>
          </a:ln>
        </p:spPr>
        <p:txBody>
          <a:bodyPr lIns="45718" tIns="45718" rIns="45718" bIns="45718" anchor="ctr"/>
          <a:lstStyle/>
          <a:p>
            <a:pPr>
              <a:defRPr>
                <a:latin typeface="Georgia"/>
                <a:ea typeface="Georgia"/>
                <a:cs typeface="Georgia"/>
                <a:sym typeface="Georgia"/>
              </a:defRPr>
            </a:pPr>
          </a:p>
        </p:txBody>
      </p:sp>
      <p:sp>
        <p:nvSpPr>
          <p:cNvPr id="175" name="Shape 175"/>
          <p:cNvSpPr/>
          <p:nvPr/>
        </p:nvSpPr>
        <p:spPr>
          <a:xfrm flipH="1">
            <a:off x="7145146" y="156081"/>
            <a:ext cx="4" cy="6245357"/>
          </a:xfrm>
          <a:prstGeom prst="line">
            <a:avLst/>
          </a:prstGeom>
          <a:ln>
            <a:solidFill>
              <a:srgbClr val="7B9899"/>
            </a:solidFill>
            <a:prstDash val="sysDash"/>
          </a:ln>
        </p:spPr>
        <p:txBody>
          <a:bodyPr lIns="45718" tIns="45718" rIns="45718" bIns="45718"/>
          <a:lstStyle/>
          <a:p>
            <a:pPr/>
          </a:p>
        </p:txBody>
      </p:sp>
      <p:sp>
        <p:nvSpPr>
          <p:cNvPr id="176" name="Shape 176"/>
          <p:cNvSpPr/>
          <p:nvPr/>
        </p:nvSpPr>
        <p:spPr>
          <a:xfrm>
            <a:off x="6839711" y="2925763"/>
            <a:ext cx="609607" cy="609607"/>
          </a:xfrm>
          <a:prstGeom prst="ellipse">
            <a:avLst/>
          </a:prstGeom>
          <a:solidFill>
            <a:srgbClr val="FFFFFF"/>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177" name="Shape 177"/>
          <p:cNvSpPr/>
          <p:nvPr/>
        </p:nvSpPr>
        <p:spPr>
          <a:xfrm>
            <a:off x="6934200" y="3020248"/>
            <a:ext cx="420624" cy="420629"/>
          </a:xfrm>
          <a:prstGeom prst="ellipse">
            <a:avLst/>
          </a:prstGeom>
          <a:solidFill>
            <a:srgbClr val="FFFFFF"/>
          </a:solidFill>
          <a:ln w="50800" cap="rnd">
            <a:solidFill>
              <a:srgbClr val="7B9899"/>
            </a:solidFill>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178" name="Shape 178"/>
          <p:cNvSpPr/>
          <p:nvPr>
            <p:ph type="body" idx="1"/>
          </p:nvPr>
        </p:nvSpPr>
        <p:spPr>
          <a:xfrm>
            <a:off x="304800" y="304800"/>
            <a:ext cx="6553200" cy="5821366"/>
          </a:xfrm>
          <a:prstGeom prst="rect">
            <a:avLst/>
          </a:prstGeom>
        </p:spPr>
        <p:txBody>
          <a:bodyPr/>
          <a:lstStyle/>
          <a:p>
            <a:pPr/>
            <a:r>
              <a:t>Modifiez les styles du texte du masque</a:t>
            </a:r>
          </a:p>
          <a:p>
            <a:pPr lvl="1"/>
            <a:r>
              <a:t>Deuxième niveau</a:t>
            </a:r>
          </a:p>
          <a:p>
            <a:pPr lvl="2"/>
            <a:r>
              <a:t>Troisième niveau</a:t>
            </a:r>
          </a:p>
          <a:p>
            <a:pPr lvl="3"/>
            <a:r>
              <a:t>Quatrième niveau</a:t>
            </a:r>
          </a:p>
          <a:p>
            <a:pPr lvl="4"/>
            <a:r>
              <a:t>Cinquième niveau</a:t>
            </a:r>
          </a:p>
        </p:txBody>
      </p:sp>
      <p:sp>
        <p:nvSpPr>
          <p:cNvPr id="179" name="Shape 179"/>
          <p:cNvSpPr/>
          <p:nvPr>
            <p:ph type="title"/>
          </p:nvPr>
        </p:nvSpPr>
        <p:spPr>
          <a:xfrm>
            <a:off x="7391400" y="304800"/>
            <a:ext cx="1447800" cy="5851527"/>
          </a:xfrm>
          <a:prstGeom prst="rect">
            <a:avLst/>
          </a:prstGeom>
        </p:spPr>
        <p:txBody>
          <a:bodyPr/>
          <a:lstStyle/>
          <a:p>
            <a:pPr/>
            <a:r>
              <a:t>Modifiez le style du titre</a:t>
            </a:r>
          </a:p>
        </p:txBody>
      </p:sp>
      <p:sp>
        <p:nvSpPr>
          <p:cNvPr id="180" name="Shape 180"/>
          <p:cNvSpPr/>
          <p:nvPr>
            <p:ph type="sldNum" sz="quarter" idx="2"/>
          </p:nvPr>
        </p:nvSpPr>
        <p:spPr>
          <a:xfrm>
            <a:off x="6986429" y="3064195"/>
            <a:ext cx="316168" cy="332737"/>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0" showMasterPhAnim="1">
  <p:cSld name="Diapositive de titre">
    <p:spTree>
      <p:nvGrpSpPr>
        <p:cNvPr id="1" name=""/>
        <p:cNvGrpSpPr/>
        <p:nvPr/>
      </p:nvGrpSpPr>
      <p:grpSpPr>
        <a:xfrm>
          <a:off x="0" y="0"/>
          <a:ext cx="0" cy="0"/>
          <a:chOff x="0" y="0"/>
          <a:chExt cx="0" cy="0"/>
        </a:xfrm>
      </p:grpSpPr>
      <p:sp>
        <p:nvSpPr>
          <p:cNvPr id="187" name="Shape 187"/>
          <p:cNvSpPr/>
          <p:nvPr/>
        </p:nvSpPr>
        <p:spPr>
          <a:xfrm>
            <a:off x="0" y="670560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88" name="Shape 188"/>
          <p:cNvSpPr/>
          <p:nvPr/>
        </p:nvSpPr>
        <p:spPr>
          <a:xfrm>
            <a:off x="8991600" y="3047"/>
            <a:ext cx="152400" cy="6858001"/>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89" name="Shape 189"/>
          <p:cNvSpPr/>
          <p:nvPr/>
        </p:nvSpPr>
        <p:spPr>
          <a:xfrm>
            <a:off x="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90" name="Shape 190"/>
          <p:cNvSpPr/>
          <p:nvPr/>
        </p:nvSpPr>
        <p:spPr>
          <a:xfrm>
            <a:off x="0" y="0"/>
            <a:ext cx="9144000" cy="25146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91" name="Shape 191"/>
          <p:cNvSpPr/>
          <p:nvPr/>
        </p:nvSpPr>
        <p:spPr>
          <a:xfrm>
            <a:off x="146303" y="6391654"/>
            <a:ext cx="8833106" cy="309567"/>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192" name="Shape 192"/>
          <p:cNvSpPr/>
          <p:nvPr>
            <p:ph type="body" sz="quarter" idx="1"/>
          </p:nvPr>
        </p:nvSpPr>
        <p:spPr>
          <a:xfrm>
            <a:off x="1371600" y="2819400"/>
            <a:ext cx="6400800" cy="1752600"/>
          </a:xfrm>
          <a:prstGeom prst="rect">
            <a:avLst/>
          </a:prstGeom>
        </p:spPr>
        <p:txBody>
          <a:bodyPr/>
          <a:lstStyle>
            <a:lvl1pPr marL="0" indent="0" algn="ctr">
              <a:spcBef>
                <a:spcPts val="300"/>
              </a:spcBef>
              <a:buClrTx/>
              <a:buSzTx/>
              <a:buFontTx/>
              <a:buNone/>
              <a:defRPr b="1" cap="all" spc="250" sz="1600">
                <a:solidFill>
                  <a:srgbClr val="646B86"/>
                </a:solidFill>
              </a:defRPr>
            </a:lvl1pPr>
          </a:lstStyle>
          <a:p>
            <a:pPr/>
            <a:r>
              <a:t>Modifiez le style des sous-titres du masque</a:t>
            </a:r>
          </a:p>
        </p:txBody>
      </p:sp>
      <p:sp>
        <p:nvSpPr>
          <p:cNvPr id="193" name="Shape 193"/>
          <p:cNvSpPr/>
          <p:nvPr/>
        </p:nvSpPr>
        <p:spPr>
          <a:xfrm>
            <a:off x="155445" y="2420111"/>
            <a:ext cx="8833110" cy="4"/>
          </a:xfrm>
          <a:prstGeom prst="line">
            <a:avLst/>
          </a:prstGeom>
          <a:ln w="11430">
            <a:solidFill>
              <a:srgbClr val="7B9899"/>
            </a:solidFill>
            <a:prstDash val="sysDash"/>
          </a:ln>
        </p:spPr>
        <p:txBody>
          <a:bodyPr lIns="45718" tIns="45718" rIns="45718" bIns="45718"/>
          <a:lstStyle/>
          <a:p>
            <a:pPr/>
          </a:p>
        </p:txBody>
      </p:sp>
      <p:sp>
        <p:nvSpPr>
          <p:cNvPr id="194" name="Shape 194"/>
          <p:cNvSpPr/>
          <p:nvPr/>
        </p:nvSpPr>
        <p:spPr>
          <a:xfrm>
            <a:off x="152399" y="152399"/>
            <a:ext cx="8833106" cy="6547106"/>
          </a:xfrm>
          <a:prstGeom prst="rect">
            <a:avLst/>
          </a:prstGeom>
          <a:ln>
            <a:solidFill>
              <a:srgbClr val="7B9899"/>
            </a:solidFill>
            <a:miter/>
          </a:ln>
        </p:spPr>
        <p:txBody>
          <a:bodyPr lIns="45718" tIns="45718" rIns="45718" bIns="45718" anchor="ctr"/>
          <a:lstStyle/>
          <a:p>
            <a:pPr>
              <a:defRPr>
                <a:latin typeface="Georgia"/>
                <a:ea typeface="Georgia"/>
                <a:cs typeface="Georgia"/>
                <a:sym typeface="Georgia"/>
              </a:defRPr>
            </a:pPr>
          </a:p>
        </p:txBody>
      </p:sp>
      <p:sp>
        <p:nvSpPr>
          <p:cNvPr id="195" name="Shape 195"/>
          <p:cNvSpPr/>
          <p:nvPr/>
        </p:nvSpPr>
        <p:spPr>
          <a:xfrm>
            <a:off x="4267200" y="2115311"/>
            <a:ext cx="609600" cy="609602"/>
          </a:xfrm>
          <a:prstGeom prst="ellipse">
            <a:avLst/>
          </a:prstGeom>
          <a:solidFill>
            <a:srgbClr val="FFFFFF"/>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196" name="Shape 196"/>
          <p:cNvSpPr/>
          <p:nvPr/>
        </p:nvSpPr>
        <p:spPr>
          <a:xfrm>
            <a:off x="4361688" y="2209800"/>
            <a:ext cx="420629" cy="420624"/>
          </a:xfrm>
          <a:prstGeom prst="ellipse">
            <a:avLst/>
          </a:prstGeom>
          <a:solidFill>
            <a:srgbClr val="FFFFFF"/>
          </a:solidFill>
          <a:ln w="50800" cap="rnd">
            <a:solidFill>
              <a:srgbClr val="7B9899"/>
            </a:solidFill>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197" name="Shape 197"/>
          <p:cNvSpPr/>
          <p:nvPr>
            <p:ph type="title"/>
          </p:nvPr>
        </p:nvSpPr>
        <p:spPr>
          <a:xfrm>
            <a:off x="685800" y="381000"/>
            <a:ext cx="7772400" cy="1752600"/>
          </a:xfrm>
          <a:prstGeom prst="rect">
            <a:avLst/>
          </a:prstGeom>
        </p:spPr>
        <p:txBody>
          <a:bodyPr/>
          <a:lstStyle>
            <a:lvl1pPr>
              <a:defRPr sz="4200">
                <a:solidFill>
                  <a:schemeClr val="accent1"/>
                </a:solidFill>
              </a:defRPr>
            </a:lvl1pPr>
          </a:lstStyle>
          <a:p>
            <a:pPr/>
            <a:r>
              <a:t>Modifiez le style du titre</a:t>
            </a:r>
          </a:p>
        </p:txBody>
      </p:sp>
      <p:sp>
        <p:nvSpPr>
          <p:cNvPr id="198" name="Shape 198"/>
          <p:cNvSpPr/>
          <p:nvPr>
            <p:ph type="sldNum" sz="quarter" idx="2"/>
          </p:nvPr>
        </p:nvSpPr>
        <p:spPr>
          <a:xfrm>
            <a:off x="4413916" y="2253744"/>
            <a:ext cx="316168" cy="332737"/>
          </a:xfrm>
          <a:prstGeom prst="rect">
            <a:avLst/>
          </a:prstGeom>
        </p:spPr>
        <p:txBody>
          <a:bodyPr/>
          <a:lstStyle>
            <a:lvl1pPr>
              <a:defRPr>
                <a:solidFill>
                  <a:srgbClr val="00000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Titre et contenu">
    <p:spTree>
      <p:nvGrpSpPr>
        <p:cNvPr id="1" name=""/>
        <p:cNvGrpSpPr/>
        <p:nvPr/>
      </p:nvGrpSpPr>
      <p:grpSpPr>
        <a:xfrm>
          <a:off x="0" y="0"/>
          <a:ext cx="0" cy="0"/>
          <a:chOff x="0" y="0"/>
          <a:chExt cx="0" cy="0"/>
        </a:xfrm>
      </p:grpSpPr>
      <p:sp>
        <p:nvSpPr>
          <p:cNvPr id="205" name="Shape 205"/>
          <p:cNvSpPr/>
          <p:nvPr>
            <p:ph type="title"/>
          </p:nvPr>
        </p:nvSpPr>
        <p:spPr>
          <a:prstGeom prst="rect">
            <a:avLst/>
          </a:prstGeom>
        </p:spPr>
        <p:txBody>
          <a:bodyPr/>
          <a:lstStyle/>
          <a:p>
            <a:pPr/>
            <a:r>
              <a:t>Modifiez le style du titre</a:t>
            </a:r>
          </a:p>
        </p:txBody>
      </p:sp>
      <p:sp>
        <p:nvSpPr>
          <p:cNvPr id="206" name="Shape 206"/>
          <p:cNvSpPr/>
          <p:nvPr>
            <p:ph type="body" idx="1"/>
          </p:nvPr>
        </p:nvSpPr>
        <p:spPr>
          <a:prstGeom prst="rect">
            <a:avLst/>
          </a:prstGeom>
        </p:spPr>
        <p:txBody>
          <a:bodyPr/>
          <a:lstStyle/>
          <a:p>
            <a:pPr/>
            <a:r>
              <a:t>Modifiez les styles du texte du masque</a:t>
            </a:r>
          </a:p>
          <a:p>
            <a:pPr lvl="1"/>
            <a:r>
              <a:t>Deuxième niveau</a:t>
            </a:r>
          </a:p>
          <a:p>
            <a:pPr lvl="2"/>
            <a:r>
              <a:t>Troisième niveau</a:t>
            </a:r>
          </a:p>
          <a:p>
            <a:pPr lvl="3"/>
            <a:r>
              <a:t>Quatrième niveau</a:t>
            </a:r>
          </a:p>
          <a:p>
            <a:pPr lvl="4"/>
            <a:r>
              <a:t>Cinquième niveau</a:t>
            </a:r>
          </a:p>
        </p:txBody>
      </p:sp>
      <p:sp>
        <p:nvSpPr>
          <p:cNvPr id="207" name="Shape 207"/>
          <p:cNvSpPr/>
          <p:nvPr>
            <p:ph type="sldNum" sz="quarter" idx="2"/>
          </p:nvPr>
        </p:nvSpPr>
        <p:spPr>
          <a:prstGeom prst="rect">
            <a:avLst/>
          </a:prstGeom>
        </p:spPr>
        <p:txBody>
          <a:bodyPr/>
          <a:lstStyle>
            <a:lvl1pPr>
              <a:defRPr>
                <a:solidFill>
                  <a:srgbClr val="00000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0" showMasterPhAnim="1">
  <p:cSld name="Titre de section">
    <p:bg>
      <p:bgPr>
        <a:solidFill>
          <a:srgbClr val="FFFFFF"/>
        </a:solidFill>
      </p:bgPr>
    </p:bg>
    <p:spTree>
      <p:nvGrpSpPr>
        <p:cNvPr id="1" name=""/>
        <p:cNvGrpSpPr/>
        <p:nvPr/>
      </p:nvGrpSpPr>
      <p:grpSpPr>
        <a:xfrm>
          <a:off x="0" y="0"/>
          <a:ext cx="0" cy="0"/>
          <a:chOff x="0" y="0"/>
          <a:chExt cx="0" cy="0"/>
        </a:xfrm>
      </p:grpSpPr>
      <p:sp>
        <p:nvSpPr>
          <p:cNvPr id="214" name="Shape 214"/>
          <p:cNvSpPr/>
          <p:nvPr/>
        </p:nvSpPr>
        <p:spPr>
          <a:xfrm>
            <a:off x="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15" name="Shape 215"/>
          <p:cNvSpPr/>
          <p:nvPr/>
        </p:nvSpPr>
        <p:spPr>
          <a:xfrm>
            <a:off x="0" y="670560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16" name="Shape 216"/>
          <p:cNvSpPr/>
          <p:nvPr/>
        </p:nvSpPr>
        <p:spPr>
          <a:xfrm>
            <a:off x="0" y="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17" name="Shape 217"/>
          <p:cNvSpPr/>
          <p:nvPr/>
        </p:nvSpPr>
        <p:spPr>
          <a:xfrm>
            <a:off x="8991600" y="1905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18" name="Shape 218"/>
          <p:cNvSpPr/>
          <p:nvPr/>
        </p:nvSpPr>
        <p:spPr>
          <a:xfrm>
            <a:off x="152399" y="2286000"/>
            <a:ext cx="8833106" cy="3048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19" name="Shape 219"/>
          <p:cNvSpPr/>
          <p:nvPr/>
        </p:nvSpPr>
        <p:spPr>
          <a:xfrm>
            <a:off x="155447" y="142352"/>
            <a:ext cx="8833106" cy="2139696"/>
          </a:xfrm>
          <a:prstGeom prst="rect">
            <a:avLst/>
          </a:prstGeom>
          <a:solidFill>
            <a:schemeClr val="accent1"/>
          </a:solidFill>
          <a:ln w="12700">
            <a:miter lim="400000"/>
          </a:ln>
        </p:spPr>
        <p:txBody>
          <a:bodyPr lIns="45718" tIns="45718" rIns="45718" bIns="45718" anchor="ctr"/>
          <a:lstStyle/>
          <a:p>
            <a:pPr>
              <a:defRPr>
                <a:latin typeface="Georgia"/>
                <a:ea typeface="Georgia"/>
                <a:cs typeface="Georgia"/>
                <a:sym typeface="Georgia"/>
              </a:defRPr>
            </a:pPr>
          </a:p>
        </p:txBody>
      </p:sp>
      <p:sp>
        <p:nvSpPr>
          <p:cNvPr id="220" name="Shape 220"/>
          <p:cNvSpPr/>
          <p:nvPr>
            <p:ph type="body" sz="quarter" idx="1"/>
          </p:nvPr>
        </p:nvSpPr>
        <p:spPr>
          <a:xfrm>
            <a:off x="1368425" y="2743200"/>
            <a:ext cx="6480175" cy="1673225"/>
          </a:xfrm>
          <a:prstGeom prst="rect">
            <a:avLst/>
          </a:prstGeom>
        </p:spPr>
        <p:txBody>
          <a:bodyPr/>
          <a:lstStyle>
            <a:lvl1pPr marL="0" indent="0" algn="ctr">
              <a:spcBef>
                <a:spcPts val="300"/>
              </a:spcBef>
              <a:buClrTx/>
              <a:buSzTx/>
              <a:buFontTx/>
              <a:buNone/>
              <a:defRPr b="1" cap="all" spc="250" sz="1600">
                <a:solidFill>
                  <a:srgbClr val="646B86"/>
                </a:solidFill>
              </a:defRPr>
            </a:lvl1pPr>
          </a:lstStyle>
          <a:p>
            <a:pPr/>
            <a:r>
              <a:t>Modifiez les styles du texte du masque</a:t>
            </a:r>
          </a:p>
        </p:txBody>
      </p:sp>
      <p:sp>
        <p:nvSpPr>
          <p:cNvPr id="221" name="Shape 221"/>
          <p:cNvSpPr/>
          <p:nvPr/>
        </p:nvSpPr>
        <p:spPr>
          <a:xfrm>
            <a:off x="146303" y="6391654"/>
            <a:ext cx="8833106" cy="309567"/>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222" name="Shape 222"/>
          <p:cNvSpPr/>
          <p:nvPr/>
        </p:nvSpPr>
        <p:spPr>
          <a:xfrm>
            <a:off x="152399" y="152399"/>
            <a:ext cx="8833106" cy="6547106"/>
          </a:xfrm>
          <a:prstGeom prst="rect">
            <a:avLst/>
          </a:prstGeom>
          <a:ln>
            <a:solidFill>
              <a:srgbClr val="7B9899"/>
            </a:solidFill>
            <a:miter/>
          </a:ln>
        </p:spPr>
        <p:txBody>
          <a:bodyPr lIns="45718" tIns="45718" rIns="45718" bIns="45718" anchor="ctr"/>
          <a:lstStyle/>
          <a:p>
            <a:pPr>
              <a:defRPr>
                <a:latin typeface="Georgia"/>
                <a:ea typeface="Georgia"/>
                <a:cs typeface="Georgia"/>
                <a:sym typeface="Georgia"/>
              </a:defRPr>
            </a:pPr>
          </a:p>
        </p:txBody>
      </p:sp>
      <p:sp>
        <p:nvSpPr>
          <p:cNvPr id="223" name="Shape 223"/>
          <p:cNvSpPr/>
          <p:nvPr/>
        </p:nvSpPr>
        <p:spPr>
          <a:xfrm>
            <a:off x="152397" y="2438400"/>
            <a:ext cx="8833110" cy="0"/>
          </a:xfrm>
          <a:prstGeom prst="line">
            <a:avLst/>
          </a:prstGeom>
          <a:ln w="11430">
            <a:solidFill>
              <a:srgbClr val="7B9899"/>
            </a:solidFill>
            <a:prstDash val="sysDash"/>
          </a:ln>
        </p:spPr>
        <p:txBody>
          <a:bodyPr lIns="45718" tIns="45718" rIns="45718" bIns="45718"/>
          <a:lstStyle/>
          <a:p>
            <a:pPr/>
          </a:p>
        </p:txBody>
      </p:sp>
      <p:sp>
        <p:nvSpPr>
          <p:cNvPr id="224" name="Shape 224"/>
          <p:cNvSpPr/>
          <p:nvPr/>
        </p:nvSpPr>
        <p:spPr>
          <a:xfrm>
            <a:off x="4267200" y="2115311"/>
            <a:ext cx="609600" cy="609602"/>
          </a:xfrm>
          <a:prstGeom prst="ellipse">
            <a:avLst/>
          </a:prstGeom>
          <a:solidFill>
            <a:srgbClr val="FFFFFF"/>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225" name="Shape 225"/>
          <p:cNvSpPr/>
          <p:nvPr/>
        </p:nvSpPr>
        <p:spPr>
          <a:xfrm>
            <a:off x="4361688" y="2209800"/>
            <a:ext cx="420629" cy="420624"/>
          </a:xfrm>
          <a:prstGeom prst="ellipse">
            <a:avLst/>
          </a:prstGeom>
          <a:solidFill>
            <a:srgbClr val="FFFFFF"/>
          </a:solidFill>
          <a:ln w="50800" cap="rnd">
            <a:solidFill>
              <a:srgbClr val="7B9899"/>
            </a:solidFill>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226" name="Shape 226"/>
          <p:cNvSpPr/>
          <p:nvPr>
            <p:ph type="title"/>
          </p:nvPr>
        </p:nvSpPr>
        <p:spPr>
          <a:xfrm>
            <a:off x="722312" y="533400"/>
            <a:ext cx="7772401" cy="1524000"/>
          </a:xfrm>
          <a:prstGeom prst="rect">
            <a:avLst/>
          </a:prstGeom>
        </p:spPr>
        <p:txBody>
          <a:bodyPr/>
          <a:lstStyle>
            <a:lvl1pPr>
              <a:defRPr sz="4200">
                <a:solidFill>
                  <a:srgbClr val="FFFFFF"/>
                </a:solidFill>
              </a:defRPr>
            </a:lvl1pPr>
          </a:lstStyle>
          <a:p>
            <a:pPr/>
            <a:r>
              <a:t>Modifiez le style du titre</a:t>
            </a:r>
          </a:p>
        </p:txBody>
      </p:sp>
      <p:sp>
        <p:nvSpPr>
          <p:cNvPr id="227" name="Shape 227"/>
          <p:cNvSpPr/>
          <p:nvPr>
            <p:ph type="sldNum" sz="quarter" idx="2"/>
          </p:nvPr>
        </p:nvSpPr>
        <p:spPr>
          <a:xfrm>
            <a:off x="4413916" y="2253744"/>
            <a:ext cx="316168" cy="332737"/>
          </a:xfrm>
          <a:prstGeom prst="rect">
            <a:avLst/>
          </a:prstGeom>
        </p:spPr>
        <p:txBody>
          <a:bodyPr/>
          <a:lstStyle>
            <a:lvl1pPr>
              <a:defRPr>
                <a:solidFill>
                  <a:srgbClr val="00000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Deux contenus">
    <p:spTree>
      <p:nvGrpSpPr>
        <p:cNvPr id="1" name=""/>
        <p:cNvGrpSpPr/>
        <p:nvPr/>
      </p:nvGrpSpPr>
      <p:grpSpPr>
        <a:xfrm>
          <a:off x="0" y="0"/>
          <a:ext cx="0" cy="0"/>
          <a:chOff x="0" y="0"/>
          <a:chExt cx="0" cy="0"/>
        </a:xfrm>
      </p:grpSpPr>
      <p:sp>
        <p:nvSpPr>
          <p:cNvPr id="234" name="Shape 234"/>
          <p:cNvSpPr/>
          <p:nvPr>
            <p:ph type="title"/>
          </p:nvPr>
        </p:nvSpPr>
        <p:spPr>
          <a:prstGeom prst="rect">
            <a:avLst/>
          </a:prstGeom>
        </p:spPr>
        <p:txBody>
          <a:bodyPr/>
          <a:lstStyle/>
          <a:p>
            <a:pPr/>
            <a:r>
              <a:t>Modifiez le style du titre</a:t>
            </a:r>
          </a:p>
        </p:txBody>
      </p:sp>
      <p:sp>
        <p:nvSpPr>
          <p:cNvPr id="235" name="Shape 235"/>
          <p:cNvSpPr/>
          <p:nvPr/>
        </p:nvSpPr>
        <p:spPr>
          <a:xfrm flipV="1">
            <a:off x="4563080" y="1575650"/>
            <a:ext cx="8925" cy="4819561"/>
          </a:xfrm>
          <a:prstGeom prst="line">
            <a:avLst/>
          </a:prstGeom>
          <a:ln>
            <a:solidFill>
              <a:srgbClr val="646B86"/>
            </a:solidFill>
            <a:prstDash val="sysDash"/>
          </a:ln>
        </p:spPr>
        <p:txBody>
          <a:bodyPr lIns="45718" tIns="45718" rIns="45718" bIns="45718"/>
          <a:lstStyle/>
          <a:p>
            <a:pPr/>
          </a:p>
        </p:txBody>
      </p:sp>
      <p:sp>
        <p:nvSpPr>
          <p:cNvPr id="236" name="Shape 236"/>
          <p:cNvSpPr/>
          <p:nvPr>
            <p:ph type="body" sz="half" idx="1"/>
          </p:nvPr>
        </p:nvSpPr>
        <p:spPr>
          <a:xfrm>
            <a:off x="301752" y="1371600"/>
            <a:ext cx="4038602" cy="4681729"/>
          </a:xfrm>
          <a:prstGeom prst="rect">
            <a:avLst/>
          </a:prstGeom>
        </p:spPr>
        <p:txBody>
          <a:bodyPr/>
          <a:lstStyle>
            <a:lvl1pPr>
              <a:defRPr sz="2500"/>
            </a:lvl1pPr>
            <a:lvl2pPr marL="586046" indent="-311726">
              <a:defRPr sz="2500"/>
            </a:lvl2pPr>
            <a:lvl3pPr marL="880110" indent="-285750">
              <a:defRPr sz="2500"/>
            </a:lvl3pPr>
            <a:lvl4pPr marL="1154430" indent="-285750">
              <a:defRPr sz="2500"/>
            </a:lvl4pPr>
            <a:lvl5pPr marL="1460500" indent="-317500">
              <a:defRPr sz="2500"/>
            </a:lvl5pPr>
          </a:lstStyle>
          <a:p>
            <a:pPr/>
            <a:r>
              <a:t>Modifiez les styles du texte du masque</a:t>
            </a:r>
          </a:p>
          <a:p>
            <a:pPr lvl="1"/>
            <a:r>
              <a:t>Deuxième niveau</a:t>
            </a:r>
          </a:p>
          <a:p>
            <a:pPr lvl="2"/>
            <a:r>
              <a:t>Troisième niveau</a:t>
            </a:r>
          </a:p>
          <a:p>
            <a:pPr lvl="3"/>
            <a:r>
              <a:t>Quatrième niveau</a:t>
            </a:r>
          </a:p>
          <a:p>
            <a:pPr lvl="4"/>
            <a:r>
              <a:t>Cinquième niveau</a:t>
            </a:r>
          </a:p>
        </p:txBody>
      </p:sp>
      <p:sp>
        <p:nvSpPr>
          <p:cNvPr id="237" name="Shape 237"/>
          <p:cNvSpPr/>
          <p:nvPr>
            <p:ph type="sldNum" sz="quarter" idx="2"/>
          </p:nvPr>
        </p:nvSpPr>
        <p:spPr>
          <a:xfrm>
            <a:off x="4413916" y="1094468"/>
            <a:ext cx="316168" cy="332737"/>
          </a:xfrm>
          <a:prstGeom prst="rect">
            <a:avLst/>
          </a:prstGeom>
        </p:spPr>
        <p:txBody>
          <a:bodyPr/>
          <a:lstStyle>
            <a:lvl1pPr>
              <a:defRPr>
                <a:solidFill>
                  <a:srgbClr val="00000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0" showMasterPhAnim="1">
  <p:cSld name="Comparaison">
    <p:spTree>
      <p:nvGrpSpPr>
        <p:cNvPr id="1" name=""/>
        <p:cNvGrpSpPr/>
        <p:nvPr/>
      </p:nvGrpSpPr>
      <p:grpSpPr>
        <a:xfrm>
          <a:off x="0" y="0"/>
          <a:ext cx="0" cy="0"/>
          <a:chOff x="0" y="0"/>
          <a:chExt cx="0" cy="0"/>
        </a:xfrm>
      </p:grpSpPr>
      <p:sp>
        <p:nvSpPr>
          <p:cNvPr id="244" name="Shape 244"/>
          <p:cNvSpPr/>
          <p:nvPr/>
        </p:nvSpPr>
        <p:spPr>
          <a:xfrm flipV="1">
            <a:off x="4572000" y="2200274"/>
            <a:ext cx="0" cy="4187955"/>
          </a:xfrm>
          <a:prstGeom prst="line">
            <a:avLst/>
          </a:prstGeom>
          <a:ln>
            <a:solidFill>
              <a:srgbClr val="646B86"/>
            </a:solidFill>
            <a:prstDash val="sysDash"/>
          </a:ln>
        </p:spPr>
        <p:txBody>
          <a:bodyPr lIns="45718" tIns="45718" rIns="45718" bIns="45718"/>
          <a:lstStyle/>
          <a:p>
            <a:pPr/>
          </a:p>
        </p:txBody>
      </p:sp>
      <p:sp>
        <p:nvSpPr>
          <p:cNvPr id="245" name="Shape 245"/>
          <p:cNvSpPr/>
          <p:nvPr/>
        </p:nvSpPr>
        <p:spPr>
          <a:xfrm>
            <a:off x="0" y="0"/>
            <a:ext cx="9144000" cy="14478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46" name="Shape 246"/>
          <p:cNvSpPr/>
          <p:nvPr/>
        </p:nvSpPr>
        <p:spPr>
          <a:xfrm>
            <a:off x="0" y="670560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47" name="Shape 247"/>
          <p:cNvSpPr/>
          <p:nvPr/>
        </p:nvSpPr>
        <p:spPr>
          <a:xfrm>
            <a:off x="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48" name="Shape 248"/>
          <p:cNvSpPr/>
          <p:nvPr/>
        </p:nvSpPr>
        <p:spPr>
          <a:xfrm>
            <a:off x="899160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49" name="Shape 249"/>
          <p:cNvSpPr/>
          <p:nvPr/>
        </p:nvSpPr>
        <p:spPr>
          <a:xfrm>
            <a:off x="152399" y="1371600"/>
            <a:ext cx="8833106" cy="914400"/>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250" name="Shape 250"/>
          <p:cNvSpPr/>
          <p:nvPr/>
        </p:nvSpPr>
        <p:spPr>
          <a:xfrm>
            <a:off x="145922" y="6391654"/>
            <a:ext cx="8833106" cy="310900"/>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251" name="Shape 251"/>
          <p:cNvSpPr/>
          <p:nvPr>
            <p:ph type="body" sz="quarter" idx="1"/>
          </p:nvPr>
        </p:nvSpPr>
        <p:spPr>
          <a:xfrm>
            <a:off x="301752" y="1524000"/>
            <a:ext cx="4040188" cy="732975"/>
          </a:xfrm>
          <a:prstGeom prst="rect">
            <a:avLst/>
          </a:prstGeom>
          <a:effectLst>
            <a:outerShdw sx="100000" sy="100000" kx="0" ky="0" algn="b" rotWithShape="0" blurRad="50800" dist="25400" dir="5400000">
              <a:srgbClr val="000000">
                <a:alpha val="35000"/>
              </a:srgbClr>
            </a:outerShdw>
          </a:effectLst>
        </p:spPr>
        <p:txBody>
          <a:bodyPr anchor="ctr"/>
          <a:lstStyle>
            <a:lvl1pPr marL="0" indent="0">
              <a:spcBef>
                <a:spcPts val="500"/>
              </a:spcBef>
              <a:buClrTx/>
              <a:buSzTx/>
              <a:buFontTx/>
              <a:buNone/>
              <a:defRPr b="1" sz="2200">
                <a:solidFill>
                  <a:srgbClr val="FFFFFF"/>
                </a:solidFill>
              </a:defRPr>
            </a:lvl1pPr>
          </a:lstStyle>
          <a:p>
            <a:pPr/>
            <a:r>
              <a:t>Modifiez les styles du texte du masque</a:t>
            </a:r>
          </a:p>
        </p:txBody>
      </p:sp>
      <p:sp>
        <p:nvSpPr>
          <p:cNvPr id="252" name="Shape 252"/>
          <p:cNvSpPr/>
          <p:nvPr>
            <p:ph type="body" sz="quarter" idx="13"/>
          </p:nvPr>
        </p:nvSpPr>
        <p:spPr>
          <a:xfrm>
            <a:off x="4791328" y="1523999"/>
            <a:ext cx="4041780" cy="731525"/>
          </a:xfrm>
          <a:prstGeom prst="rect">
            <a:avLst/>
          </a:prstGeom>
          <a:effectLst>
            <a:outerShdw sx="100000" sy="100000" kx="0" ky="0" algn="b" rotWithShape="0" blurRad="50800" dist="25400" dir="5400000">
              <a:srgbClr val="000000">
                <a:alpha val="35000"/>
              </a:srgbClr>
            </a:outerShdw>
          </a:effectLst>
        </p:spPr>
        <p:txBody>
          <a:bodyPr anchor="ctr"/>
          <a:lstStyle/>
          <a:p>
            <a:pPr/>
          </a:p>
        </p:txBody>
      </p:sp>
      <p:sp>
        <p:nvSpPr>
          <p:cNvPr id="253" name="Shape 253"/>
          <p:cNvSpPr/>
          <p:nvPr/>
        </p:nvSpPr>
        <p:spPr>
          <a:xfrm>
            <a:off x="152397" y="1280160"/>
            <a:ext cx="8833110" cy="4"/>
          </a:xfrm>
          <a:prstGeom prst="line">
            <a:avLst/>
          </a:prstGeom>
          <a:ln w="11430">
            <a:solidFill>
              <a:srgbClr val="7B9899"/>
            </a:solidFill>
            <a:prstDash val="sysDash"/>
          </a:ln>
        </p:spPr>
        <p:txBody>
          <a:bodyPr lIns="45718" tIns="45718" rIns="45718" bIns="45718"/>
          <a:lstStyle/>
          <a:p>
            <a:pPr/>
          </a:p>
        </p:txBody>
      </p:sp>
      <p:sp>
        <p:nvSpPr>
          <p:cNvPr id="254" name="Shape 254"/>
          <p:cNvSpPr/>
          <p:nvPr/>
        </p:nvSpPr>
        <p:spPr>
          <a:xfrm>
            <a:off x="152399" y="155447"/>
            <a:ext cx="8833106" cy="6547106"/>
          </a:xfrm>
          <a:prstGeom prst="rect">
            <a:avLst/>
          </a:prstGeom>
          <a:ln>
            <a:solidFill>
              <a:srgbClr val="7B9899"/>
            </a:solidFill>
            <a:miter/>
          </a:ln>
        </p:spPr>
        <p:txBody>
          <a:bodyPr lIns="45718" tIns="45718" rIns="45718" bIns="45718" anchor="ctr"/>
          <a:lstStyle/>
          <a:p>
            <a:pPr>
              <a:defRPr>
                <a:latin typeface="Georgia"/>
                <a:ea typeface="Georgia"/>
                <a:cs typeface="Georgia"/>
                <a:sym typeface="Georgia"/>
              </a:defRPr>
            </a:pPr>
          </a:p>
        </p:txBody>
      </p:sp>
      <p:sp>
        <p:nvSpPr>
          <p:cNvPr id="255" name="Shape 255"/>
          <p:cNvSpPr/>
          <p:nvPr/>
        </p:nvSpPr>
        <p:spPr>
          <a:xfrm>
            <a:off x="4267200" y="956036"/>
            <a:ext cx="609600" cy="609607"/>
          </a:xfrm>
          <a:prstGeom prst="ellipse">
            <a:avLst/>
          </a:prstGeom>
          <a:solidFill>
            <a:srgbClr val="FFFFFF"/>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256" name="Shape 256"/>
          <p:cNvSpPr/>
          <p:nvPr/>
        </p:nvSpPr>
        <p:spPr>
          <a:xfrm>
            <a:off x="4361688" y="1050522"/>
            <a:ext cx="420629" cy="420629"/>
          </a:xfrm>
          <a:prstGeom prst="ellipse">
            <a:avLst/>
          </a:prstGeom>
          <a:solidFill>
            <a:srgbClr val="FFFFFF"/>
          </a:solidFill>
          <a:ln w="50800" cap="rnd">
            <a:solidFill>
              <a:srgbClr val="7B9899"/>
            </a:solidFill>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257" name="Shape 257"/>
          <p:cNvSpPr/>
          <p:nvPr>
            <p:ph type="title"/>
          </p:nvPr>
        </p:nvSpPr>
        <p:spPr>
          <a:prstGeom prst="rect">
            <a:avLst/>
          </a:prstGeom>
        </p:spPr>
        <p:txBody>
          <a:bodyPr/>
          <a:lstStyle/>
          <a:p>
            <a:pPr/>
            <a:r>
              <a:t>Modifiez le style du titre</a:t>
            </a:r>
          </a:p>
        </p:txBody>
      </p:sp>
      <p:sp>
        <p:nvSpPr>
          <p:cNvPr id="258" name="Shape 258"/>
          <p:cNvSpPr/>
          <p:nvPr>
            <p:ph type="sldNum" sz="quarter" idx="2"/>
          </p:nvPr>
        </p:nvSpPr>
        <p:spPr>
          <a:xfrm>
            <a:off x="4413916" y="1096710"/>
            <a:ext cx="316168" cy="332737"/>
          </a:xfrm>
          <a:prstGeom prst="rect">
            <a:avLst/>
          </a:prstGeom>
        </p:spPr>
        <p:txBody>
          <a:bodyPr/>
          <a:lstStyle>
            <a:lvl1pPr>
              <a:defRPr>
                <a:solidFill>
                  <a:srgbClr val="00000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1" showMasterPhAnim="1">
  <p:cSld name="Titre seul">
    <p:bg>
      <p:bgPr>
        <a:solidFill>
          <a:srgbClr val="FFFFFF"/>
        </a:solidFill>
      </p:bgPr>
    </p:bg>
    <p:spTree>
      <p:nvGrpSpPr>
        <p:cNvPr id="1" name=""/>
        <p:cNvGrpSpPr/>
        <p:nvPr/>
      </p:nvGrpSpPr>
      <p:grpSpPr>
        <a:xfrm>
          <a:off x="0" y="0"/>
          <a:ext cx="0" cy="0"/>
          <a:chOff x="0" y="0"/>
          <a:chExt cx="0" cy="0"/>
        </a:xfrm>
      </p:grpSpPr>
      <p:sp>
        <p:nvSpPr>
          <p:cNvPr id="265" name="Shape 265"/>
          <p:cNvSpPr/>
          <p:nvPr>
            <p:ph type="title"/>
          </p:nvPr>
        </p:nvSpPr>
        <p:spPr>
          <a:prstGeom prst="rect">
            <a:avLst/>
          </a:prstGeom>
        </p:spPr>
        <p:txBody>
          <a:bodyPr/>
          <a:lstStyle/>
          <a:p>
            <a:pPr/>
            <a:r>
              <a:t>Modifiez le style du titre</a:t>
            </a:r>
          </a:p>
        </p:txBody>
      </p:sp>
      <p:sp>
        <p:nvSpPr>
          <p:cNvPr id="266" name="Shape 266"/>
          <p:cNvSpPr/>
          <p:nvPr>
            <p:ph type="sldNum" sz="quarter" idx="2"/>
          </p:nvPr>
        </p:nvSpPr>
        <p:spPr>
          <a:xfrm>
            <a:off x="4413916" y="1090314"/>
            <a:ext cx="316168" cy="332737"/>
          </a:xfrm>
          <a:prstGeom prst="rect">
            <a:avLst/>
          </a:prstGeom>
        </p:spPr>
        <p:txBody>
          <a:bodyPr/>
          <a:lstStyle>
            <a:lvl1pPr>
              <a:defRPr>
                <a:solidFill>
                  <a:srgbClr val="00000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type="tx" showMasterSp="0" showMasterPhAnim="1">
  <p:cSld name="Vide">
    <p:bg>
      <p:bgPr>
        <a:solidFill>
          <a:srgbClr val="FFFFFF"/>
        </a:solidFill>
      </p:bgPr>
    </p:bg>
    <p:spTree>
      <p:nvGrpSpPr>
        <p:cNvPr id="1" name=""/>
        <p:cNvGrpSpPr/>
        <p:nvPr/>
      </p:nvGrpSpPr>
      <p:grpSpPr>
        <a:xfrm>
          <a:off x="0" y="0"/>
          <a:ext cx="0" cy="0"/>
          <a:chOff x="0" y="0"/>
          <a:chExt cx="0" cy="0"/>
        </a:xfrm>
      </p:grpSpPr>
      <p:sp>
        <p:nvSpPr>
          <p:cNvPr id="273" name="Shape 273"/>
          <p:cNvSpPr/>
          <p:nvPr/>
        </p:nvSpPr>
        <p:spPr>
          <a:xfrm>
            <a:off x="0" y="670560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74" name="Shape 274"/>
          <p:cNvSpPr/>
          <p:nvPr/>
        </p:nvSpPr>
        <p:spPr>
          <a:xfrm>
            <a:off x="0" y="0"/>
            <a:ext cx="9144000" cy="155448"/>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75" name="Shape 275"/>
          <p:cNvSpPr/>
          <p:nvPr/>
        </p:nvSpPr>
        <p:spPr>
          <a:xfrm>
            <a:off x="899160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76" name="Shape 276"/>
          <p:cNvSpPr/>
          <p:nvPr/>
        </p:nvSpPr>
        <p:spPr>
          <a:xfrm>
            <a:off x="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77" name="Shape 277"/>
          <p:cNvSpPr/>
          <p:nvPr/>
        </p:nvSpPr>
        <p:spPr>
          <a:xfrm>
            <a:off x="146303" y="6391654"/>
            <a:ext cx="8833106" cy="309567"/>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278" name="Shape 278"/>
          <p:cNvSpPr/>
          <p:nvPr/>
        </p:nvSpPr>
        <p:spPr>
          <a:xfrm>
            <a:off x="152399" y="158495"/>
            <a:ext cx="8833106" cy="6547106"/>
          </a:xfrm>
          <a:prstGeom prst="rect">
            <a:avLst/>
          </a:prstGeom>
          <a:ln>
            <a:solidFill>
              <a:srgbClr val="7B9899"/>
            </a:solidFill>
            <a:miter/>
          </a:ln>
        </p:spPr>
        <p:txBody>
          <a:bodyPr lIns="45718" tIns="45718" rIns="45718" bIns="45718" anchor="ctr"/>
          <a:lstStyle/>
          <a:p>
            <a:pPr>
              <a:defRPr>
                <a:latin typeface="Georgia"/>
                <a:ea typeface="Georgia"/>
                <a:cs typeface="Georgia"/>
                <a:sym typeface="Georgia"/>
              </a:defRPr>
            </a:pPr>
          </a:p>
        </p:txBody>
      </p:sp>
      <p:sp>
        <p:nvSpPr>
          <p:cNvPr id="279" name="Shape 279"/>
          <p:cNvSpPr/>
          <p:nvPr>
            <p:ph type="sldNum" sz="quarter" idx="2"/>
          </p:nvPr>
        </p:nvSpPr>
        <p:spPr>
          <a:xfrm>
            <a:off x="4413916" y="6378893"/>
            <a:ext cx="316168" cy="332737"/>
          </a:xfrm>
          <a:prstGeom prst="rect">
            <a:avLst/>
          </a:prstGeom>
        </p:spPr>
        <p:txBody>
          <a:bodyPr/>
          <a:lstStyle>
            <a:lvl1pPr>
              <a:defRPr>
                <a:solidFill>
                  <a:srgbClr val="00000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type="tx" showMasterSp="0" showMasterPhAnim="1">
  <p:cSld name="Contenu avec légende">
    <p:bg>
      <p:bgPr>
        <a:solidFill>
          <a:srgbClr val="FFFFFF"/>
        </a:solidFill>
      </p:bgPr>
    </p:bg>
    <p:spTree>
      <p:nvGrpSpPr>
        <p:cNvPr id="1" name=""/>
        <p:cNvGrpSpPr/>
        <p:nvPr/>
      </p:nvGrpSpPr>
      <p:grpSpPr>
        <a:xfrm>
          <a:off x="0" y="0"/>
          <a:ext cx="0" cy="0"/>
          <a:chOff x="0" y="0"/>
          <a:chExt cx="0" cy="0"/>
        </a:xfrm>
      </p:grpSpPr>
      <p:sp>
        <p:nvSpPr>
          <p:cNvPr id="286" name="Shape 286"/>
          <p:cNvSpPr/>
          <p:nvPr/>
        </p:nvSpPr>
        <p:spPr>
          <a:xfrm>
            <a:off x="152399" y="152400"/>
            <a:ext cx="8833106" cy="304800"/>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287" name="Shape 287"/>
          <p:cNvSpPr/>
          <p:nvPr/>
        </p:nvSpPr>
        <p:spPr>
          <a:xfrm>
            <a:off x="0" y="670560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88" name="Shape 288"/>
          <p:cNvSpPr/>
          <p:nvPr/>
        </p:nvSpPr>
        <p:spPr>
          <a:xfrm>
            <a:off x="899160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89" name="Shape 289"/>
          <p:cNvSpPr/>
          <p:nvPr/>
        </p:nvSpPr>
        <p:spPr>
          <a:xfrm>
            <a:off x="0" y="-2"/>
            <a:ext cx="9144000" cy="118875"/>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90" name="Shape 290"/>
          <p:cNvSpPr/>
          <p:nvPr/>
        </p:nvSpPr>
        <p:spPr>
          <a:xfrm>
            <a:off x="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291" name="Shape 291"/>
          <p:cNvSpPr/>
          <p:nvPr/>
        </p:nvSpPr>
        <p:spPr>
          <a:xfrm>
            <a:off x="152400" y="609600"/>
            <a:ext cx="2743200" cy="5867400"/>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292" name="Shape 292"/>
          <p:cNvSpPr/>
          <p:nvPr>
            <p:ph type="title"/>
          </p:nvPr>
        </p:nvSpPr>
        <p:spPr>
          <a:xfrm>
            <a:off x="381000" y="914400"/>
            <a:ext cx="2362200" cy="990600"/>
          </a:xfrm>
          <a:prstGeom prst="rect">
            <a:avLst/>
          </a:prstGeom>
        </p:spPr>
        <p:txBody>
          <a:bodyPr/>
          <a:lstStyle>
            <a:lvl1pPr algn="l">
              <a:defRPr b="1" sz="2200">
                <a:solidFill>
                  <a:srgbClr val="FFFFFF"/>
                </a:solidFill>
              </a:defRPr>
            </a:lvl1pPr>
          </a:lstStyle>
          <a:p>
            <a:pPr/>
            <a:r>
              <a:t>Modifiez le style du titre</a:t>
            </a:r>
          </a:p>
        </p:txBody>
      </p:sp>
      <p:sp>
        <p:nvSpPr>
          <p:cNvPr id="293" name="Shape 293"/>
          <p:cNvSpPr/>
          <p:nvPr>
            <p:ph type="body" sz="quarter" idx="1"/>
          </p:nvPr>
        </p:nvSpPr>
        <p:spPr>
          <a:xfrm>
            <a:off x="381000" y="1981200"/>
            <a:ext cx="2362200" cy="4144963"/>
          </a:xfrm>
          <a:prstGeom prst="rect">
            <a:avLst/>
          </a:prstGeom>
        </p:spPr>
        <p:txBody>
          <a:bodyPr/>
          <a:lstStyle>
            <a:lvl1pPr marL="0" indent="0">
              <a:spcBef>
                <a:spcPts val="1000"/>
              </a:spcBef>
              <a:buClrTx/>
              <a:buSzTx/>
              <a:buFontTx/>
              <a:buNone/>
              <a:defRPr sz="1600">
                <a:solidFill>
                  <a:srgbClr val="FFFFFF"/>
                </a:solidFill>
              </a:defRPr>
            </a:lvl1pPr>
          </a:lstStyle>
          <a:p>
            <a:pPr/>
            <a:r>
              <a:t>Modifiez les styles du texte du masque</a:t>
            </a:r>
          </a:p>
        </p:txBody>
      </p:sp>
      <p:sp>
        <p:nvSpPr>
          <p:cNvPr id="294" name="Shape 294"/>
          <p:cNvSpPr/>
          <p:nvPr/>
        </p:nvSpPr>
        <p:spPr>
          <a:xfrm>
            <a:off x="152399" y="152399"/>
            <a:ext cx="8833106" cy="6547106"/>
          </a:xfrm>
          <a:prstGeom prst="rect">
            <a:avLst/>
          </a:prstGeom>
          <a:ln>
            <a:solidFill>
              <a:srgbClr val="7B9899"/>
            </a:solidFill>
            <a:miter/>
          </a:ln>
        </p:spPr>
        <p:txBody>
          <a:bodyPr lIns="45718" tIns="45718" rIns="45718" bIns="45718" anchor="ctr"/>
          <a:lstStyle/>
          <a:p>
            <a:pPr>
              <a:defRPr>
                <a:latin typeface="Georgia"/>
                <a:ea typeface="Georgia"/>
                <a:cs typeface="Georgia"/>
                <a:sym typeface="Georgia"/>
              </a:defRPr>
            </a:pPr>
          </a:p>
        </p:txBody>
      </p:sp>
      <p:sp>
        <p:nvSpPr>
          <p:cNvPr id="295" name="Shape 295"/>
          <p:cNvSpPr/>
          <p:nvPr/>
        </p:nvSpPr>
        <p:spPr>
          <a:xfrm>
            <a:off x="152397" y="533400"/>
            <a:ext cx="8833110" cy="0"/>
          </a:xfrm>
          <a:prstGeom prst="line">
            <a:avLst/>
          </a:prstGeom>
          <a:ln w="11430">
            <a:solidFill>
              <a:srgbClr val="7B9899"/>
            </a:solidFill>
            <a:prstDash val="sysDash"/>
          </a:ln>
        </p:spPr>
        <p:txBody>
          <a:bodyPr lIns="45718" tIns="45718" rIns="45718" bIns="45718"/>
          <a:lstStyle/>
          <a:p>
            <a:pPr/>
          </a:p>
        </p:txBody>
      </p:sp>
      <p:sp>
        <p:nvSpPr>
          <p:cNvPr id="296" name="Shape 296"/>
          <p:cNvSpPr/>
          <p:nvPr/>
        </p:nvSpPr>
        <p:spPr>
          <a:xfrm>
            <a:off x="1295400" y="228600"/>
            <a:ext cx="609600" cy="609600"/>
          </a:xfrm>
          <a:prstGeom prst="ellipse">
            <a:avLst/>
          </a:prstGeom>
          <a:solidFill>
            <a:srgbClr val="FFFFFF"/>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297" name="Shape 297"/>
          <p:cNvSpPr/>
          <p:nvPr/>
        </p:nvSpPr>
        <p:spPr>
          <a:xfrm>
            <a:off x="1389888" y="323088"/>
            <a:ext cx="420629" cy="420624"/>
          </a:xfrm>
          <a:prstGeom prst="ellipse">
            <a:avLst/>
          </a:prstGeom>
          <a:solidFill>
            <a:srgbClr val="FFFFFF"/>
          </a:solidFill>
          <a:ln w="50800" cap="rnd">
            <a:solidFill>
              <a:srgbClr val="7B9899"/>
            </a:solidFill>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298" name="Shape 298"/>
          <p:cNvSpPr/>
          <p:nvPr/>
        </p:nvSpPr>
        <p:spPr>
          <a:xfrm>
            <a:off x="149351" y="6388384"/>
            <a:ext cx="8833106" cy="309567"/>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299" name="Shape 299"/>
          <p:cNvSpPr/>
          <p:nvPr>
            <p:ph type="sldNum" sz="quarter" idx="2"/>
          </p:nvPr>
        </p:nvSpPr>
        <p:spPr>
          <a:xfrm>
            <a:off x="1442116" y="367032"/>
            <a:ext cx="316168" cy="332737"/>
          </a:xfrm>
          <a:prstGeom prst="rect">
            <a:avLst/>
          </a:prstGeom>
        </p:spPr>
        <p:txBody>
          <a:bodyPr/>
          <a:lstStyle>
            <a:lvl1pPr>
              <a:defRPr>
                <a:solidFill>
                  <a:srgbClr val="00000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re et contenu">
    <p:spTree>
      <p:nvGrpSpPr>
        <p:cNvPr id="1" name=""/>
        <p:cNvGrpSpPr/>
        <p:nvPr/>
      </p:nvGrpSpPr>
      <p:grpSpPr>
        <a:xfrm>
          <a:off x="0" y="0"/>
          <a:ext cx="0" cy="0"/>
          <a:chOff x="0" y="0"/>
          <a:chExt cx="0" cy="0"/>
        </a:xfrm>
      </p:grpSpPr>
      <p:sp>
        <p:nvSpPr>
          <p:cNvPr id="38" name="Shape 38"/>
          <p:cNvSpPr/>
          <p:nvPr>
            <p:ph type="title"/>
          </p:nvPr>
        </p:nvSpPr>
        <p:spPr>
          <a:prstGeom prst="rect">
            <a:avLst/>
          </a:prstGeom>
        </p:spPr>
        <p:txBody>
          <a:bodyPr/>
          <a:lstStyle/>
          <a:p>
            <a:pPr/>
            <a:r>
              <a:t>Modifiez le style du titre</a:t>
            </a:r>
          </a:p>
        </p:txBody>
      </p:sp>
      <p:sp>
        <p:nvSpPr>
          <p:cNvPr id="39" name="Shape 39"/>
          <p:cNvSpPr/>
          <p:nvPr>
            <p:ph type="body" idx="1"/>
          </p:nvPr>
        </p:nvSpPr>
        <p:spPr>
          <a:prstGeom prst="rect">
            <a:avLst/>
          </a:prstGeom>
        </p:spPr>
        <p:txBody>
          <a:bodyPr/>
          <a:lstStyle/>
          <a:p>
            <a:pPr/>
            <a:r>
              <a:t>Modifiez les styles du texte du masque</a:t>
            </a:r>
          </a:p>
          <a:p>
            <a:pPr lvl="1"/>
            <a:r>
              <a:t>Deuxième niveau</a:t>
            </a:r>
          </a:p>
          <a:p>
            <a:pPr lvl="2"/>
            <a:r>
              <a:t>Troisième niveau</a:t>
            </a:r>
          </a:p>
          <a:p>
            <a:pPr lvl="3"/>
            <a:r>
              <a:t>Quatrième niveau</a:t>
            </a:r>
          </a:p>
          <a:p>
            <a:pPr lvl="4"/>
            <a:r>
              <a:t>Cinquième niveau</a:t>
            </a:r>
          </a:p>
        </p:txBody>
      </p:sp>
      <p:sp>
        <p:nvSpPr>
          <p:cNvPr id="40" name="Shape 4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type="tx" showMasterSp="0" showMasterPhAnim="1">
  <p:cSld name="Image avec légende">
    <p:bg>
      <p:bgPr>
        <a:solidFill>
          <a:srgbClr val="FFFFFF"/>
        </a:solidFill>
      </p:bgPr>
    </p:bg>
    <p:spTree>
      <p:nvGrpSpPr>
        <p:cNvPr id="1" name=""/>
        <p:cNvGrpSpPr/>
        <p:nvPr/>
      </p:nvGrpSpPr>
      <p:grpSpPr>
        <a:xfrm>
          <a:off x="0" y="0"/>
          <a:ext cx="0" cy="0"/>
          <a:chOff x="0" y="0"/>
          <a:chExt cx="0" cy="0"/>
        </a:xfrm>
      </p:grpSpPr>
      <p:sp>
        <p:nvSpPr>
          <p:cNvPr id="306" name="Shape 306"/>
          <p:cNvSpPr/>
          <p:nvPr/>
        </p:nvSpPr>
        <p:spPr>
          <a:xfrm>
            <a:off x="152397" y="533400"/>
            <a:ext cx="8833110" cy="0"/>
          </a:xfrm>
          <a:prstGeom prst="line">
            <a:avLst/>
          </a:prstGeom>
          <a:ln w="11430">
            <a:solidFill>
              <a:srgbClr val="7B9899"/>
            </a:solidFill>
            <a:prstDash val="sysDash"/>
          </a:ln>
        </p:spPr>
        <p:txBody>
          <a:bodyPr lIns="45718" tIns="45718" rIns="45718" bIns="45718"/>
          <a:lstStyle/>
          <a:p>
            <a:pPr/>
          </a:p>
        </p:txBody>
      </p:sp>
      <p:sp>
        <p:nvSpPr>
          <p:cNvPr id="307" name="Shape 307"/>
          <p:cNvSpPr/>
          <p:nvPr/>
        </p:nvSpPr>
        <p:spPr>
          <a:xfrm>
            <a:off x="0" y="670560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308" name="Shape 308"/>
          <p:cNvSpPr/>
          <p:nvPr/>
        </p:nvSpPr>
        <p:spPr>
          <a:xfrm>
            <a:off x="899160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309" name="Shape 309"/>
          <p:cNvSpPr/>
          <p:nvPr/>
        </p:nvSpPr>
        <p:spPr>
          <a:xfrm>
            <a:off x="0" y="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310" name="Shape 310"/>
          <p:cNvSpPr/>
          <p:nvPr/>
        </p:nvSpPr>
        <p:spPr>
          <a:xfrm>
            <a:off x="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311" name="Shape 311"/>
          <p:cNvSpPr/>
          <p:nvPr/>
        </p:nvSpPr>
        <p:spPr>
          <a:xfrm>
            <a:off x="152399" y="152399"/>
            <a:ext cx="8833106" cy="301754"/>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312" name="Shape 312"/>
          <p:cNvSpPr/>
          <p:nvPr/>
        </p:nvSpPr>
        <p:spPr>
          <a:xfrm>
            <a:off x="152400" y="609600"/>
            <a:ext cx="2743200" cy="5867400"/>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313" name="Shape 313"/>
          <p:cNvSpPr/>
          <p:nvPr/>
        </p:nvSpPr>
        <p:spPr>
          <a:xfrm>
            <a:off x="152399" y="155447"/>
            <a:ext cx="8833106" cy="6547106"/>
          </a:xfrm>
          <a:prstGeom prst="rect">
            <a:avLst/>
          </a:prstGeom>
          <a:ln>
            <a:solidFill>
              <a:srgbClr val="7B9899"/>
            </a:solidFill>
            <a:miter/>
          </a:ln>
        </p:spPr>
        <p:txBody>
          <a:bodyPr lIns="45718" tIns="45718" rIns="45718" bIns="45718" anchor="ctr"/>
          <a:lstStyle/>
          <a:p>
            <a:pPr>
              <a:defRPr>
                <a:latin typeface="Georgia"/>
                <a:ea typeface="Georgia"/>
                <a:cs typeface="Georgia"/>
                <a:sym typeface="Georgia"/>
              </a:defRPr>
            </a:pPr>
          </a:p>
        </p:txBody>
      </p:sp>
      <p:sp>
        <p:nvSpPr>
          <p:cNvPr id="314" name="Shape 314"/>
          <p:cNvSpPr/>
          <p:nvPr/>
        </p:nvSpPr>
        <p:spPr>
          <a:xfrm>
            <a:off x="1295400" y="228600"/>
            <a:ext cx="609600" cy="609600"/>
          </a:xfrm>
          <a:prstGeom prst="ellipse">
            <a:avLst/>
          </a:prstGeom>
          <a:solidFill>
            <a:srgbClr val="FFFFFF"/>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315" name="Shape 315"/>
          <p:cNvSpPr/>
          <p:nvPr/>
        </p:nvSpPr>
        <p:spPr>
          <a:xfrm>
            <a:off x="1389888" y="323088"/>
            <a:ext cx="420629" cy="420624"/>
          </a:xfrm>
          <a:prstGeom prst="ellipse">
            <a:avLst/>
          </a:prstGeom>
          <a:solidFill>
            <a:srgbClr val="FFFFFF"/>
          </a:solidFill>
          <a:ln w="50800" cap="rnd">
            <a:solidFill>
              <a:srgbClr val="7B9899"/>
            </a:solidFill>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316" name="Shape 316"/>
          <p:cNvSpPr/>
          <p:nvPr>
            <p:ph type="title"/>
          </p:nvPr>
        </p:nvSpPr>
        <p:spPr>
          <a:xfrm>
            <a:off x="3000375" y="5029200"/>
            <a:ext cx="5867400" cy="1219200"/>
          </a:xfrm>
          <a:prstGeom prst="rect">
            <a:avLst/>
          </a:prstGeom>
        </p:spPr>
        <p:txBody>
          <a:bodyPr anchor="t"/>
          <a:lstStyle>
            <a:lvl1pPr algn="l">
              <a:defRPr b="1" sz="2400">
                <a:solidFill>
                  <a:srgbClr val="646B86"/>
                </a:solidFill>
              </a:defRPr>
            </a:lvl1pPr>
          </a:lstStyle>
          <a:p>
            <a:pPr/>
            <a:r>
              <a:t>Modifiez le style du titre</a:t>
            </a:r>
          </a:p>
        </p:txBody>
      </p:sp>
      <p:sp>
        <p:nvSpPr>
          <p:cNvPr id="317" name="Shape 317"/>
          <p:cNvSpPr/>
          <p:nvPr>
            <p:ph type="pic" sz="half" idx="13"/>
          </p:nvPr>
        </p:nvSpPr>
        <p:spPr>
          <a:xfrm>
            <a:off x="3000375" y="609600"/>
            <a:ext cx="5867400" cy="4267200"/>
          </a:xfrm>
          <a:prstGeom prst="rect">
            <a:avLst/>
          </a:prstGeom>
        </p:spPr>
        <p:txBody>
          <a:bodyPr lIns="91439" tIns="45719" rIns="91439" bIns="45719">
            <a:noAutofit/>
          </a:bodyPr>
          <a:lstStyle/>
          <a:p>
            <a:pPr/>
          </a:p>
        </p:txBody>
      </p:sp>
      <p:sp>
        <p:nvSpPr>
          <p:cNvPr id="318" name="Shape 318"/>
          <p:cNvSpPr/>
          <p:nvPr>
            <p:ph type="body" sz="half" idx="1"/>
          </p:nvPr>
        </p:nvSpPr>
        <p:spPr>
          <a:xfrm>
            <a:off x="381000" y="990600"/>
            <a:ext cx="2438400" cy="5257800"/>
          </a:xfrm>
          <a:prstGeom prst="rect">
            <a:avLst/>
          </a:prstGeom>
        </p:spPr>
        <p:txBody>
          <a:bodyPr/>
          <a:lstStyle>
            <a:lvl1pPr marL="0" indent="0">
              <a:spcBef>
                <a:spcPts val="1000"/>
              </a:spcBef>
              <a:buClrTx/>
              <a:buSzTx/>
              <a:buFontTx/>
              <a:buNone/>
              <a:defRPr sz="1600">
                <a:solidFill>
                  <a:srgbClr val="FFFFFF"/>
                </a:solidFill>
              </a:defRPr>
            </a:lvl1pPr>
          </a:lstStyle>
          <a:p>
            <a:pPr/>
            <a:r>
              <a:t>Modifiez les styles du texte du masque</a:t>
            </a:r>
          </a:p>
        </p:txBody>
      </p:sp>
      <p:sp>
        <p:nvSpPr>
          <p:cNvPr id="319" name="Shape 319"/>
          <p:cNvSpPr/>
          <p:nvPr/>
        </p:nvSpPr>
        <p:spPr>
          <a:xfrm>
            <a:off x="149351" y="6388384"/>
            <a:ext cx="8833106" cy="309567"/>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320" name="Shape 320"/>
          <p:cNvSpPr/>
          <p:nvPr>
            <p:ph type="sldNum" sz="quarter" idx="2"/>
          </p:nvPr>
        </p:nvSpPr>
        <p:spPr>
          <a:xfrm>
            <a:off x="1442116" y="367032"/>
            <a:ext cx="316168" cy="332737"/>
          </a:xfrm>
          <a:prstGeom prst="rect">
            <a:avLst/>
          </a:prstGeom>
        </p:spPr>
        <p:txBody>
          <a:bodyPr/>
          <a:lstStyle>
            <a:lvl1pPr>
              <a:defRPr>
                <a:solidFill>
                  <a:srgbClr val="00000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type="tx" showMasterSp="1" showMasterPhAnim="1">
  <p:cSld name="Titre et texte vertical">
    <p:spTree>
      <p:nvGrpSpPr>
        <p:cNvPr id="1" name=""/>
        <p:cNvGrpSpPr/>
        <p:nvPr/>
      </p:nvGrpSpPr>
      <p:grpSpPr>
        <a:xfrm>
          <a:off x="0" y="0"/>
          <a:ext cx="0" cy="0"/>
          <a:chOff x="0" y="0"/>
          <a:chExt cx="0" cy="0"/>
        </a:xfrm>
      </p:grpSpPr>
      <p:sp>
        <p:nvSpPr>
          <p:cNvPr id="327" name="Shape 327"/>
          <p:cNvSpPr/>
          <p:nvPr>
            <p:ph type="title"/>
          </p:nvPr>
        </p:nvSpPr>
        <p:spPr>
          <a:prstGeom prst="rect">
            <a:avLst/>
          </a:prstGeom>
        </p:spPr>
        <p:txBody>
          <a:bodyPr/>
          <a:lstStyle/>
          <a:p>
            <a:pPr/>
            <a:r>
              <a:t>Modifiez le style du titre</a:t>
            </a:r>
          </a:p>
        </p:txBody>
      </p:sp>
      <p:sp>
        <p:nvSpPr>
          <p:cNvPr id="328" name="Shape 328"/>
          <p:cNvSpPr/>
          <p:nvPr>
            <p:ph type="body" idx="1"/>
          </p:nvPr>
        </p:nvSpPr>
        <p:spPr>
          <a:xfrm>
            <a:off x="301752" y="1524000"/>
            <a:ext cx="8534401" cy="4599433"/>
          </a:xfrm>
          <a:prstGeom prst="rect">
            <a:avLst/>
          </a:prstGeom>
        </p:spPr>
        <p:txBody>
          <a:bodyPr/>
          <a:lstStyle/>
          <a:p>
            <a:pPr/>
            <a:r>
              <a:t>Modifiez les styles du texte du masque</a:t>
            </a:r>
          </a:p>
          <a:p>
            <a:pPr lvl="1"/>
            <a:r>
              <a:t>Deuxième niveau</a:t>
            </a:r>
          </a:p>
          <a:p>
            <a:pPr lvl="2"/>
            <a:r>
              <a:t>Troisième niveau</a:t>
            </a:r>
          </a:p>
          <a:p>
            <a:pPr lvl="3"/>
            <a:r>
              <a:t>Quatrième niveau</a:t>
            </a:r>
          </a:p>
          <a:p>
            <a:pPr lvl="4"/>
            <a:r>
              <a:t>Cinquième niveau</a:t>
            </a:r>
          </a:p>
        </p:txBody>
      </p:sp>
      <p:sp>
        <p:nvSpPr>
          <p:cNvPr id="329" name="Shape 329"/>
          <p:cNvSpPr/>
          <p:nvPr>
            <p:ph type="sldNum" sz="quarter" idx="2"/>
          </p:nvPr>
        </p:nvSpPr>
        <p:spPr>
          <a:xfrm>
            <a:off x="4413916" y="1094468"/>
            <a:ext cx="316168" cy="332737"/>
          </a:xfrm>
          <a:prstGeom prst="rect">
            <a:avLst/>
          </a:prstGeom>
        </p:spPr>
        <p:txBody>
          <a:bodyPr/>
          <a:lstStyle>
            <a:lvl1pPr>
              <a:defRPr>
                <a:solidFill>
                  <a:srgbClr val="00000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2.xml><?xml version="1.0" encoding="utf-8"?>
<p:sldLayout xmlns:a="http://schemas.openxmlformats.org/drawingml/2006/main" xmlns:r="http://schemas.openxmlformats.org/officeDocument/2006/relationships" xmlns:p="http://schemas.openxmlformats.org/presentationml/2006/main" type="tx" showMasterSp="0" showMasterPhAnim="1">
  <p:cSld name="Titre vertical et texte">
    <p:spTree>
      <p:nvGrpSpPr>
        <p:cNvPr id="1" name=""/>
        <p:cNvGrpSpPr/>
        <p:nvPr/>
      </p:nvGrpSpPr>
      <p:grpSpPr>
        <a:xfrm>
          <a:off x="0" y="0"/>
          <a:ext cx="0" cy="0"/>
          <a:chOff x="0" y="0"/>
          <a:chExt cx="0" cy="0"/>
        </a:xfrm>
      </p:grpSpPr>
      <p:sp>
        <p:nvSpPr>
          <p:cNvPr id="336" name="Shape 336"/>
          <p:cNvSpPr/>
          <p:nvPr/>
        </p:nvSpPr>
        <p:spPr>
          <a:xfrm>
            <a:off x="0" y="670560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337" name="Shape 337"/>
          <p:cNvSpPr/>
          <p:nvPr/>
        </p:nvSpPr>
        <p:spPr>
          <a:xfrm>
            <a:off x="7010400" y="0"/>
            <a:ext cx="21336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338" name="Shape 338"/>
          <p:cNvSpPr/>
          <p:nvPr/>
        </p:nvSpPr>
        <p:spPr>
          <a:xfrm>
            <a:off x="0" y="0"/>
            <a:ext cx="9144000" cy="155448"/>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339" name="Shape 339"/>
          <p:cNvSpPr/>
          <p:nvPr/>
        </p:nvSpPr>
        <p:spPr>
          <a:xfrm>
            <a:off x="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340" name="Shape 340"/>
          <p:cNvSpPr/>
          <p:nvPr/>
        </p:nvSpPr>
        <p:spPr>
          <a:xfrm>
            <a:off x="146303" y="6391654"/>
            <a:ext cx="8833106" cy="309567"/>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341" name="Shape 341"/>
          <p:cNvSpPr/>
          <p:nvPr/>
        </p:nvSpPr>
        <p:spPr>
          <a:xfrm>
            <a:off x="152399" y="155447"/>
            <a:ext cx="8833106" cy="6547106"/>
          </a:xfrm>
          <a:prstGeom prst="rect">
            <a:avLst/>
          </a:prstGeom>
          <a:ln>
            <a:solidFill>
              <a:srgbClr val="7B9899"/>
            </a:solidFill>
            <a:miter/>
          </a:ln>
        </p:spPr>
        <p:txBody>
          <a:bodyPr lIns="45718" tIns="45718" rIns="45718" bIns="45718" anchor="ctr"/>
          <a:lstStyle/>
          <a:p>
            <a:pPr>
              <a:defRPr>
                <a:latin typeface="Georgia"/>
                <a:ea typeface="Georgia"/>
                <a:cs typeface="Georgia"/>
                <a:sym typeface="Georgia"/>
              </a:defRPr>
            </a:pPr>
          </a:p>
        </p:txBody>
      </p:sp>
      <p:sp>
        <p:nvSpPr>
          <p:cNvPr id="342" name="Shape 342"/>
          <p:cNvSpPr/>
          <p:nvPr/>
        </p:nvSpPr>
        <p:spPr>
          <a:xfrm flipH="1">
            <a:off x="7145146" y="156081"/>
            <a:ext cx="4" cy="6245357"/>
          </a:xfrm>
          <a:prstGeom prst="line">
            <a:avLst/>
          </a:prstGeom>
          <a:ln>
            <a:solidFill>
              <a:srgbClr val="7B9899"/>
            </a:solidFill>
            <a:prstDash val="sysDash"/>
          </a:ln>
        </p:spPr>
        <p:txBody>
          <a:bodyPr lIns="45718" tIns="45718" rIns="45718" bIns="45718"/>
          <a:lstStyle/>
          <a:p>
            <a:pPr/>
          </a:p>
        </p:txBody>
      </p:sp>
      <p:sp>
        <p:nvSpPr>
          <p:cNvPr id="343" name="Shape 343"/>
          <p:cNvSpPr/>
          <p:nvPr/>
        </p:nvSpPr>
        <p:spPr>
          <a:xfrm>
            <a:off x="6839711" y="2925763"/>
            <a:ext cx="609607" cy="609607"/>
          </a:xfrm>
          <a:prstGeom prst="ellipse">
            <a:avLst/>
          </a:prstGeom>
          <a:solidFill>
            <a:srgbClr val="FFFFFF"/>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344" name="Shape 344"/>
          <p:cNvSpPr/>
          <p:nvPr/>
        </p:nvSpPr>
        <p:spPr>
          <a:xfrm>
            <a:off x="6934200" y="3020248"/>
            <a:ext cx="420624" cy="420629"/>
          </a:xfrm>
          <a:prstGeom prst="ellipse">
            <a:avLst/>
          </a:prstGeom>
          <a:solidFill>
            <a:srgbClr val="FFFFFF"/>
          </a:solidFill>
          <a:ln w="50800" cap="rnd">
            <a:solidFill>
              <a:srgbClr val="7B9899"/>
            </a:solidFill>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345" name="Shape 345"/>
          <p:cNvSpPr/>
          <p:nvPr>
            <p:ph type="body" idx="1"/>
          </p:nvPr>
        </p:nvSpPr>
        <p:spPr>
          <a:xfrm>
            <a:off x="304800" y="304800"/>
            <a:ext cx="6553200" cy="5821366"/>
          </a:xfrm>
          <a:prstGeom prst="rect">
            <a:avLst/>
          </a:prstGeom>
        </p:spPr>
        <p:txBody>
          <a:bodyPr/>
          <a:lstStyle/>
          <a:p>
            <a:pPr/>
            <a:r>
              <a:t>Modifiez les styles du texte du masque</a:t>
            </a:r>
          </a:p>
          <a:p>
            <a:pPr lvl="1"/>
            <a:r>
              <a:t>Deuxième niveau</a:t>
            </a:r>
          </a:p>
          <a:p>
            <a:pPr lvl="2"/>
            <a:r>
              <a:t>Troisième niveau</a:t>
            </a:r>
          </a:p>
          <a:p>
            <a:pPr lvl="3"/>
            <a:r>
              <a:t>Quatrième niveau</a:t>
            </a:r>
          </a:p>
          <a:p>
            <a:pPr lvl="4"/>
            <a:r>
              <a:t>Cinquième niveau</a:t>
            </a:r>
          </a:p>
        </p:txBody>
      </p:sp>
      <p:sp>
        <p:nvSpPr>
          <p:cNvPr id="346" name="Shape 346"/>
          <p:cNvSpPr/>
          <p:nvPr>
            <p:ph type="title"/>
          </p:nvPr>
        </p:nvSpPr>
        <p:spPr>
          <a:xfrm>
            <a:off x="7391400" y="304800"/>
            <a:ext cx="1447800" cy="5851527"/>
          </a:xfrm>
          <a:prstGeom prst="rect">
            <a:avLst/>
          </a:prstGeom>
        </p:spPr>
        <p:txBody>
          <a:bodyPr/>
          <a:lstStyle/>
          <a:p>
            <a:pPr/>
            <a:r>
              <a:t>Modifiez le style du titre</a:t>
            </a:r>
          </a:p>
        </p:txBody>
      </p:sp>
      <p:sp>
        <p:nvSpPr>
          <p:cNvPr id="347" name="Shape 347"/>
          <p:cNvSpPr/>
          <p:nvPr>
            <p:ph type="sldNum" sz="quarter" idx="2"/>
          </p:nvPr>
        </p:nvSpPr>
        <p:spPr>
          <a:xfrm>
            <a:off x="6986429" y="3064195"/>
            <a:ext cx="316168" cy="332737"/>
          </a:xfrm>
          <a:prstGeom prst="rect">
            <a:avLst/>
          </a:prstGeom>
        </p:spPr>
        <p:txBody>
          <a:bodyPr/>
          <a:lstStyle>
            <a:lvl1pPr>
              <a:defRPr>
                <a:solidFill>
                  <a:srgbClr val="000000"/>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3.xml><?xml version="1.0" encoding="utf-8"?>
<p:sldLayout xmlns:a="http://schemas.openxmlformats.org/drawingml/2006/main" xmlns:r="http://schemas.openxmlformats.org/officeDocument/2006/relationships" xmlns:p="http://schemas.openxmlformats.org/presentationml/2006/main" type="tx" showMasterSp="1" showMasterPhAnim="1">
  <p:cSld name="Titre et contenu">
    <p:spTree>
      <p:nvGrpSpPr>
        <p:cNvPr id="1" name=""/>
        <p:cNvGrpSpPr/>
        <p:nvPr/>
      </p:nvGrpSpPr>
      <p:grpSpPr>
        <a:xfrm>
          <a:off x="0" y="0"/>
          <a:ext cx="0" cy="0"/>
          <a:chOff x="0" y="0"/>
          <a:chExt cx="0" cy="0"/>
        </a:xfrm>
      </p:grpSpPr>
      <p:sp>
        <p:nvSpPr>
          <p:cNvPr id="354" name="Shape 354"/>
          <p:cNvSpPr/>
          <p:nvPr>
            <p:ph type="title"/>
          </p:nvPr>
        </p:nvSpPr>
        <p:spPr>
          <a:prstGeom prst="rect">
            <a:avLst/>
          </a:prstGeom>
        </p:spPr>
        <p:txBody>
          <a:bodyPr/>
          <a:lstStyle/>
          <a:p>
            <a:pPr/>
            <a:r>
              <a:t>Texte du titre</a:t>
            </a:r>
          </a:p>
        </p:txBody>
      </p:sp>
      <p:sp>
        <p:nvSpPr>
          <p:cNvPr id="355" name="Shape 355"/>
          <p:cNvSpPr/>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356" name="Shape 35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4.xml><?xml version="1.0" encoding="utf-8"?>
<p:sldLayout xmlns:a="http://schemas.openxmlformats.org/drawingml/2006/main" xmlns:r="http://schemas.openxmlformats.org/officeDocument/2006/relationships" xmlns:p="http://schemas.openxmlformats.org/presentationml/2006/main" type="tx" showMasterSp="1" showMasterPhAnim="1">
  <p:cSld name="Titre et contenu">
    <p:spTree>
      <p:nvGrpSpPr>
        <p:cNvPr id="1" name=""/>
        <p:cNvGrpSpPr/>
        <p:nvPr/>
      </p:nvGrpSpPr>
      <p:grpSpPr>
        <a:xfrm>
          <a:off x="0" y="0"/>
          <a:ext cx="0" cy="0"/>
          <a:chOff x="0" y="0"/>
          <a:chExt cx="0" cy="0"/>
        </a:xfrm>
      </p:grpSpPr>
      <p:sp>
        <p:nvSpPr>
          <p:cNvPr id="363" name="Shape 363"/>
          <p:cNvSpPr/>
          <p:nvPr>
            <p:ph type="title"/>
          </p:nvPr>
        </p:nvSpPr>
        <p:spPr>
          <a:prstGeom prst="rect">
            <a:avLst/>
          </a:prstGeom>
        </p:spPr>
        <p:txBody>
          <a:bodyPr/>
          <a:lstStyle/>
          <a:p>
            <a:pPr/>
            <a:r>
              <a:t>Texte du titre</a:t>
            </a:r>
          </a:p>
        </p:txBody>
      </p:sp>
      <p:sp>
        <p:nvSpPr>
          <p:cNvPr id="364" name="Shape 364"/>
          <p:cNvSpPr/>
          <p:nvPr>
            <p:ph type="body" idx="1"/>
          </p:nvPr>
        </p:nvSpPr>
        <p:spPr>
          <a:prstGeom prst="rect">
            <a:avLst/>
          </a:prstGeom>
        </p:spPr>
        <p:txBody>
          <a:bodyPr/>
          <a:lstStyle/>
          <a:p>
            <a:pPr/>
            <a:r>
              <a:t>Texte niveau 1</a:t>
            </a:r>
          </a:p>
          <a:p>
            <a:pPr lvl="1"/>
            <a:r>
              <a:t>Texte niveau 2</a:t>
            </a:r>
          </a:p>
          <a:p>
            <a:pPr lvl="2"/>
            <a:r>
              <a:t>Texte niveau 3</a:t>
            </a:r>
          </a:p>
          <a:p>
            <a:pPr lvl="3"/>
            <a:r>
              <a:t>Texte niveau 4</a:t>
            </a:r>
          </a:p>
          <a:p>
            <a:pPr lvl="4"/>
            <a:r>
              <a:t>Texte niveau 5</a:t>
            </a:r>
          </a:p>
        </p:txBody>
      </p:sp>
      <p:sp>
        <p:nvSpPr>
          <p:cNvPr id="365" name="Shape 36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Titre de section">
    <p:bg>
      <p:bgPr>
        <a:solidFill>
          <a:srgbClr val="FFFFFF"/>
        </a:solidFill>
      </p:bgPr>
    </p:bg>
    <p:spTree>
      <p:nvGrpSpPr>
        <p:cNvPr id="1" name=""/>
        <p:cNvGrpSpPr/>
        <p:nvPr/>
      </p:nvGrpSpPr>
      <p:grpSpPr>
        <a:xfrm>
          <a:off x="0" y="0"/>
          <a:ext cx="0" cy="0"/>
          <a:chOff x="0" y="0"/>
          <a:chExt cx="0" cy="0"/>
        </a:xfrm>
      </p:grpSpPr>
      <p:sp>
        <p:nvSpPr>
          <p:cNvPr id="47" name="Shape 47"/>
          <p:cNvSpPr/>
          <p:nvPr/>
        </p:nvSpPr>
        <p:spPr>
          <a:xfrm>
            <a:off x="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48" name="Shape 48"/>
          <p:cNvSpPr/>
          <p:nvPr/>
        </p:nvSpPr>
        <p:spPr>
          <a:xfrm>
            <a:off x="0" y="670560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49" name="Shape 49"/>
          <p:cNvSpPr/>
          <p:nvPr/>
        </p:nvSpPr>
        <p:spPr>
          <a:xfrm>
            <a:off x="0" y="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50" name="Shape 50"/>
          <p:cNvSpPr/>
          <p:nvPr/>
        </p:nvSpPr>
        <p:spPr>
          <a:xfrm>
            <a:off x="8991600" y="1905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51" name="Shape 51"/>
          <p:cNvSpPr/>
          <p:nvPr/>
        </p:nvSpPr>
        <p:spPr>
          <a:xfrm>
            <a:off x="152399" y="2286000"/>
            <a:ext cx="8833106" cy="3048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52" name="Shape 52"/>
          <p:cNvSpPr/>
          <p:nvPr/>
        </p:nvSpPr>
        <p:spPr>
          <a:xfrm>
            <a:off x="155447" y="142352"/>
            <a:ext cx="8833106" cy="2139696"/>
          </a:xfrm>
          <a:prstGeom prst="rect">
            <a:avLst/>
          </a:prstGeom>
          <a:solidFill>
            <a:schemeClr val="accent1"/>
          </a:solidFill>
          <a:ln w="12700">
            <a:miter lim="400000"/>
          </a:ln>
        </p:spPr>
        <p:txBody>
          <a:bodyPr lIns="45718" tIns="45718" rIns="45718" bIns="45718" anchor="ctr"/>
          <a:lstStyle/>
          <a:p>
            <a:pPr>
              <a:defRPr>
                <a:latin typeface="Georgia"/>
                <a:ea typeface="Georgia"/>
                <a:cs typeface="Georgia"/>
                <a:sym typeface="Georgia"/>
              </a:defRPr>
            </a:pPr>
          </a:p>
        </p:txBody>
      </p:sp>
      <p:sp>
        <p:nvSpPr>
          <p:cNvPr id="53" name="Shape 53"/>
          <p:cNvSpPr/>
          <p:nvPr>
            <p:ph type="body" sz="quarter" idx="1"/>
          </p:nvPr>
        </p:nvSpPr>
        <p:spPr>
          <a:xfrm>
            <a:off x="1368425" y="2743200"/>
            <a:ext cx="6480175" cy="1673225"/>
          </a:xfrm>
          <a:prstGeom prst="rect">
            <a:avLst/>
          </a:prstGeom>
        </p:spPr>
        <p:txBody>
          <a:bodyPr/>
          <a:lstStyle>
            <a:lvl1pPr marL="0" indent="0" algn="ctr">
              <a:spcBef>
                <a:spcPts val="300"/>
              </a:spcBef>
              <a:buClrTx/>
              <a:buSzTx/>
              <a:buFontTx/>
              <a:buNone/>
              <a:defRPr b="1" cap="all" spc="250" sz="1600">
                <a:solidFill>
                  <a:srgbClr val="646B86"/>
                </a:solidFill>
              </a:defRPr>
            </a:lvl1pPr>
          </a:lstStyle>
          <a:p>
            <a:pPr/>
            <a:r>
              <a:t>Modifiez les styles du texte du masque</a:t>
            </a:r>
          </a:p>
        </p:txBody>
      </p:sp>
      <p:sp>
        <p:nvSpPr>
          <p:cNvPr id="54" name="Shape 54"/>
          <p:cNvSpPr/>
          <p:nvPr/>
        </p:nvSpPr>
        <p:spPr>
          <a:xfrm>
            <a:off x="146303" y="6391654"/>
            <a:ext cx="8833106" cy="309567"/>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55" name="Shape 55"/>
          <p:cNvSpPr/>
          <p:nvPr/>
        </p:nvSpPr>
        <p:spPr>
          <a:xfrm>
            <a:off x="152399" y="152399"/>
            <a:ext cx="8833106" cy="6547106"/>
          </a:xfrm>
          <a:prstGeom prst="rect">
            <a:avLst/>
          </a:prstGeom>
          <a:ln>
            <a:solidFill>
              <a:srgbClr val="7B9899"/>
            </a:solidFill>
            <a:miter/>
          </a:ln>
        </p:spPr>
        <p:txBody>
          <a:bodyPr lIns="45718" tIns="45718" rIns="45718" bIns="45718" anchor="ctr"/>
          <a:lstStyle/>
          <a:p>
            <a:pPr>
              <a:defRPr>
                <a:latin typeface="Georgia"/>
                <a:ea typeface="Georgia"/>
                <a:cs typeface="Georgia"/>
                <a:sym typeface="Georgia"/>
              </a:defRPr>
            </a:pPr>
          </a:p>
        </p:txBody>
      </p:sp>
      <p:sp>
        <p:nvSpPr>
          <p:cNvPr id="56" name="Shape 56"/>
          <p:cNvSpPr/>
          <p:nvPr/>
        </p:nvSpPr>
        <p:spPr>
          <a:xfrm>
            <a:off x="152397" y="2438400"/>
            <a:ext cx="8833110" cy="0"/>
          </a:xfrm>
          <a:prstGeom prst="line">
            <a:avLst/>
          </a:prstGeom>
          <a:ln w="11430">
            <a:solidFill>
              <a:srgbClr val="7B9899"/>
            </a:solidFill>
            <a:prstDash val="sysDash"/>
          </a:ln>
        </p:spPr>
        <p:txBody>
          <a:bodyPr lIns="45718" tIns="45718" rIns="45718" bIns="45718"/>
          <a:lstStyle/>
          <a:p>
            <a:pPr/>
          </a:p>
        </p:txBody>
      </p:sp>
      <p:sp>
        <p:nvSpPr>
          <p:cNvPr id="57" name="Shape 57"/>
          <p:cNvSpPr/>
          <p:nvPr/>
        </p:nvSpPr>
        <p:spPr>
          <a:xfrm>
            <a:off x="4267200" y="2115311"/>
            <a:ext cx="609600" cy="609602"/>
          </a:xfrm>
          <a:prstGeom prst="ellipse">
            <a:avLst/>
          </a:prstGeom>
          <a:solidFill>
            <a:srgbClr val="FFFFFF"/>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58" name="Shape 58"/>
          <p:cNvSpPr/>
          <p:nvPr/>
        </p:nvSpPr>
        <p:spPr>
          <a:xfrm>
            <a:off x="4361688" y="2209800"/>
            <a:ext cx="420629" cy="420624"/>
          </a:xfrm>
          <a:prstGeom prst="ellipse">
            <a:avLst/>
          </a:prstGeom>
          <a:solidFill>
            <a:srgbClr val="FFFFFF"/>
          </a:solidFill>
          <a:ln w="50800" cap="rnd">
            <a:solidFill>
              <a:srgbClr val="7B9899"/>
            </a:solidFill>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59" name="Shape 59"/>
          <p:cNvSpPr/>
          <p:nvPr>
            <p:ph type="title"/>
          </p:nvPr>
        </p:nvSpPr>
        <p:spPr>
          <a:xfrm>
            <a:off x="722312" y="533400"/>
            <a:ext cx="7772401" cy="1524000"/>
          </a:xfrm>
          <a:prstGeom prst="rect">
            <a:avLst/>
          </a:prstGeom>
        </p:spPr>
        <p:txBody>
          <a:bodyPr/>
          <a:lstStyle>
            <a:lvl1pPr>
              <a:defRPr sz="4200">
                <a:solidFill>
                  <a:srgbClr val="FFFFFF"/>
                </a:solidFill>
              </a:defRPr>
            </a:lvl1pPr>
          </a:lstStyle>
          <a:p>
            <a:pPr/>
            <a:r>
              <a:t>Modifiez le style du titre</a:t>
            </a:r>
          </a:p>
        </p:txBody>
      </p:sp>
      <p:sp>
        <p:nvSpPr>
          <p:cNvPr id="60" name="Shape 60"/>
          <p:cNvSpPr/>
          <p:nvPr>
            <p:ph type="sldNum" sz="quarter" idx="2"/>
          </p:nvPr>
        </p:nvSpPr>
        <p:spPr>
          <a:xfrm>
            <a:off x="4413916" y="2253744"/>
            <a:ext cx="316168" cy="332737"/>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Deux contenus">
    <p:spTree>
      <p:nvGrpSpPr>
        <p:cNvPr id="1" name=""/>
        <p:cNvGrpSpPr/>
        <p:nvPr/>
      </p:nvGrpSpPr>
      <p:grpSpPr>
        <a:xfrm>
          <a:off x="0" y="0"/>
          <a:ext cx="0" cy="0"/>
          <a:chOff x="0" y="0"/>
          <a:chExt cx="0" cy="0"/>
        </a:xfrm>
      </p:grpSpPr>
      <p:sp>
        <p:nvSpPr>
          <p:cNvPr id="67" name="Shape 67"/>
          <p:cNvSpPr/>
          <p:nvPr>
            <p:ph type="title"/>
          </p:nvPr>
        </p:nvSpPr>
        <p:spPr>
          <a:prstGeom prst="rect">
            <a:avLst/>
          </a:prstGeom>
        </p:spPr>
        <p:txBody>
          <a:bodyPr/>
          <a:lstStyle/>
          <a:p>
            <a:pPr/>
            <a:r>
              <a:t>Modifiez le style du titre</a:t>
            </a:r>
          </a:p>
        </p:txBody>
      </p:sp>
      <p:sp>
        <p:nvSpPr>
          <p:cNvPr id="68" name="Shape 68"/>
          <p:cNvSpPr/>
          <p:nvPr/>
        </p:nvSpPr>
        <p:spPr>
          <a:xfrm flipV="1">
            <a:off x="4563080" y="1575650"/>
            <a:ext cx="8925" cy="4819561"/>
          </a:xfrm>
          <a:prstGeom prst="line">
            <a:avLst/>
          </a:prstGeom>
          <a:ln>
            <a:solidFill>
              <a:srgbClr val="646B86"/>
            </a:solidFill>
            <a:prstDash val="sysDash"/>
          </a:ln>
        </p:spPr>
        <p:txBody>
          <a:bodyPr lIns="45718" tIns="45718" rIns="45718" bIns="45718"/>
          <a:lstStyle/>
          <a:p>
            <a:pPr/>
          </a:p>
        </p:txBody>
      </p:sp>
      <p:sp>
        <p:nvSpPr>
          <p:cNvPr id="69" name="Shape 69"/>
          <p:cNvSpPr/>
          <p:nvPr>
            <p:ph type="body" sz="half" idx="1"/>
          </p:nvPr>
        </p:nvSpPr>
        <p:spPr>
          <a:xfrm>
            <a:off x="301752" y="1371600"/>
            <a:ext cx="4038602" cy="4681729"/>
          </a:xfrm>
          <a:prstGeom prst="rect">
            <a:avLst/>
          </a:prstGeom>
        </p:spPr>
        <p:txBody>
          <a:bodyPr/>
          <a:lstStyle>
            <a:lvl1pPr>
              <a:defRPr sz="2500"/>
            </a:lvl1pPr>
            <a:lvl2pPr marL="586046" indent="-311726">
              <a:defRPr sz="2500"/>
            </a:lvl2pPr>
            <a:lvl3pPr marL="880110" indent="-285750">
              <a:defRPr sz="2500"/>
            </a:lvl3pPr>
            <a:lvl4pPr marL="1154430" indent="-285750">
              <a:defRPr sz="2500"/>
            </a:lvl4pPr>
            <a:lvl5pPr marL="1460500" indent="-317500">
              <a:defRPr sz="2500"/>
            </a:lvl5pPr>
          </a:lstStyle>
          <a:p>
            <a:pPr/>
            <a:r>
              <a:t>Modifiez les styles du texte du masque</a:t>
            </a:r>
          </a:p>
          <a:p>
            <a:pPr lvl="1"/>
            <a:r>
              <a:t>Deuxième niveau</a:t>
            </a:r>
          </a:p>
          <a:p>
            <a:pPr lvl="2"/>
            <a:r>
              <a:t>Troisième niveau</a:t>
            </a:r>
          </a:p>
          <a:p>
            <a:pPr lvl="3"/>
            <a:r>
              <a:t>Quatrième niveau</a:t>
            </a:r>
          </a:p>
          <a:p>
            <a:pPr lvl="4"/>
            <a:r>
              <a:t>Cinquième niveau</a:t>
            </a:r>
          </a:p>
        </p:txBody>
      </p:sp>
      <p:sp>
        <p:nvSpPr>
          <p:cNvPr id="70" name="Shape 70"/>
          <p:cNvSpPr/>
          <p:nvPr>
            <p:ph type="sldNum" sz="quarter" idx="2"/>
          </p:nvPr>
        </p:nvSpPr>
        <p:spPr>
          <a:xfrm>
            <a:off x="4413916" y="1094468"/>
            <a:ext cx="316168" cy="332737"/>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0" showMasterPhAnim="1">
  <p:cSld name="Comparaison">
    <p:spTree>
      <p:nvGrpSpPr>
        <p:cNvPr id="1" name=""/>
        <p:cNvGrpSpPr/>
        <p:nvPr/>
      </p:nvGrpSpPr>
      <p:grpSpPr>
        <a:xfrm>
          <a:off x="0" y="0"/>
          <a:ext cx="0" cy="0"/>
          <a:chOff x="0" y="0"/>
          <a:chExt cx="0" cy="0"/>
        </a:xfrm>
      </p:grpSpPr>
      <p:sp>
        <p:nvSpPr>
          <p:cNvPr id="77" name="Shape 77"/>
          <p:cNvSpPr/>
          <p:nvPr/>
        </p:nvSpPr>
        <p:spPr>
          <a:xfrm flipV="1">
            <a:off x="4572000" y="2200274"/>
            <a:ext cx="0" cy="4187955"/>
          </a:xfrm>
          <a:prstGeom prst="line">
            <a:avLst/>
          </a:prstGeom>
          <a:ln>
            <a:solidFill>
              <a:srgbClr val="646B86"/>
            </a:solidFill>
            <a:prstDash val="sysDash"/>
          </a:ln>
        </p:spPr>
        <p:txBody>
          <a:bodyPr lIns="45718" tIns="45718" rIns="45718" bIns="45718"/>
          <a:lstStyle/>
          <a:p>
            <a:pPr/>
          </a:p>
        </p:txBody>
      </p:sp>
      <p:sp>
        <p:nvSpPr>
          <p:cNvPr id="78" name="Shape 78"/>
          <p:cNvSpPr/>
          <p:nvPr/>
        </p:nvSpPr>
        <p:spPr>
          <a:xfrm>
            <a:off x="0" y="0"/>
            <a:ext cx="9144000" cy="14478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79" name="Shape 79"/>
          <p:cNvSpPr/>
          <p:nvPr/>
        </p:nvSpPr>
        <p:spPr>
          <a:xfrm>
            <a:off x="0" y="670560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80" name="Shape 80"/>
          <p:cNvSpPr/>
          <p:nvPr/>
        </p:nvSpPr>
        <p:spPr>
          <a:xfrm>
            <a:off x="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81" name="Shape 81"/>
          <p:cNvSpPr/>
          <p:nvPr/>
        </p:nvSpPr>
        <p:spPr>
          <a:xfrm>
            <a:off x="899160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82" name="Shape 82"/>
          <p:cNvSpPr/>
          <p:nvPr/>
        </p:nvSpPr>
        <p:spPr>
          <a:xfrm>
            <a:off x="152399" y="1371600"/>
            <a:ext cx="8833106" cy="914400"/>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83" name="Shape 83"/>
          <p:cNvSpPr/>
          <p:nvPr/>
        </p:nvSpPr>
        <p:spPr>
          <a:xfrm>
            <a:off x="145922" y="6391654"/>
            <a:ext cx="8833106" cy="310900"/>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84" name="Shape 84"/>
          <p:cNvSpPr/>
          <p:nvPr>
            <p:ph type="body" sz="quarter" idx="1"/>
          </p:nvPr>
        </p:nvSpPr>
        <p:spPr>
          <a:xfrm>
            <a:off x="301752" y="1524000"/>
            <a:ext cx="4040188" cy="732975"/>
          </a:xfrm>
          <a:prstGeom prst="rect">
            <a:avLst/>
          </a:prstGeom>
          <a:effectLst>
            <a:outerShdw sx="100000" sy="100000" kx="0" ky="0" algn="b" rotWithShape="0" blurRad="50800" dist="25400" dir="5400000">
              <a:srgbClr val="000000">
                <a:alpha val="35000"/>
              </a:srgbClr>
            </a:outerShdw>
          </a:effectLst>
        </p:spPr>
        <p:txBody>
          <a:bodyPr anchor="ctr"/>
          <a:lstStyle>
            <a:lvl1pPr marL="0" indent="0">
              <a:spcBef>
                <a:spcPts val="500"/>
              </a:spcBef>
              <a:buClrTx/>
              <a:buSzTx/>
              <a:buFontTx/>
              <a:buNone/>
              <a:defRPr b="1" sz="2200">
                <a:solidFill>
                  <a:srgbClr val="FFFFFF"/>
                </a:solidFill>
              </a:defRPr>
            </a:lvl1pPr>
          </a:lstStyle>
          <a:p>
            <a:pPr/>
            <a:r>
              <a:t>Modifiez les styles du texte du masque</a:t>
            </a:r>
          </a:p>
        </p:txBody>
      </p:sp>
      <p:sp>
        <p:nvSpPr>
          <p:cNvPr id="85" name="Shape 85"/>
          <p:cNvSpPr/>
          <p:nvPr>
            <p:ph type="body" sz="quarter" idx="13"/>
          </p:nvPr>
        </p:nvSpPr>
        <p:spPr>
          <a:xfrm>
            <a:off x="4791328" y="1523999"/>
            <a:ext cx="4041780" cy="731525"/>
          </a:xfrm>
          <a:prstGeom prst="rect">
            <a:avLst/>
          </a:prstGeom>
          <a:effectLst>
            <a:outerShdw sx="100000" sy="100000" kx="0" ky="0" algn="b" rotWithShape="0" blurRad="50800" dist="25400" dir="5400000">
              <a:srgbClr val="000000">
                <a:alpha val="35000"/>
              </a:srgbClr>
            </a:outerShdw>
          </a:effectLst>
        </p:spPr>
        <p:txBody>
          <a:bodyPr anchor="ctr"/>
          <a:lstStyle/>
          <a:p>
            <a:pPr/>
          </a:p>
        </p:txBody>
      </p:sp>
      <p:sp>
        <p:nvSpPr>
          <p:cNvPr id="86" name="Shape 86"/>
          <p:cNvSpPr/>
          <p:nvPr/>
        </p:nvSpPr>
        <p:spPr>
          <a:xfrm>
            <a:off x="152397" y="1280160"/>
            <a:ext cx="8833110" cy="4"/>
          </a:xfrm>
          <a:prstGeom prst="line">
            <a:avLst/>
          </a:prstGeom>
          <a:ln w="11430">
            <a:solidFill>
              <a:srgbClr val="7B9899"/>
            </a:solidFill>
            <a:prstDash val="sysDash"/>
          </a:ln>
        </p:spPr>
        <p:txBody>
          <a:bodyPr lIns="45718" tIns="45718" rIns="45718" bIns="45718"/>
          <a:lstStyle/>
          <a:p>
            <a:pPr/>
          </a:p>
        </p:txBody>
      </p:sp>
      <p:sp>
        <p:nvSpPr>
          <p:cNvPr id="87" name="Shape 87"/>
          <p:cNvSpPr/>
          <p:nvPr/>
        </p:nvSpPr>
        <p:spPr>
          <a:xfrm>
            <a:off x="152399" y="155447"/>
            <a:ext cx="8833106" cy="6547106"/>
          </a:xfrm>
          <a:prstGeom prst="rect">
            <a:avLst/>
          </a:prstGeom>
          <a:ln>
            <a:solidFill>
              <a:srgbClr val="7B9899"/>
            </a:solidFill>
            <a:miter/>
          </a:ln>
        </p:spPr>
        <p:txBody>
          <a:bodyPr lIns="45718" tIns="45718" rIns="45718" bIns="45718" anchor="ctr"/>
          <a:lstStyle/>
          <a:p>
            <a:pPr>
              <a:defRPr>
                <a:latin typeface="Georgia"/>
                <a:ea typeface="Georgia"/>
                <a:cs typeface="Georgia"/>
                <a:sym typeface="Georgia"/>
              </a:defRPr>
            </a:pPr>
          </a:p>
        </p:txBody>
      </p:sp>
      <p:sp>
        <p:nvSpPr>
          <p:cNvPr id="88" name="Shape 88"/>
          <p:cNvSpPr/>
          <p:nvPr/>
        </p:nvSpPr>
        <p:spPr>
          <a:xfrm>
            <a:off x="4267200" y="956036"/>
            <a:ext cx="609600" cy="609607"/>
          </a:xfrm>
          <a:prstGeom prst="ellipse">
            <a:avLst/>
          </a:prstGeom>
          <a:solidFill>
            <a:srgbClr val="FFFFFF"/>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89" name="Shape 89"/>
          <p:cNvSpPr/>
          <p:nvPr/>
        </p:nvSpPr>
        <p:spPr>
          <a:xfrm>
            <a:off x="4361688" y="1050522"/>
            <a:ext cx="420629" cy="420629"/>
          </a:xfrm>
          <a:prstGeom prst="ellipse">
            <a:avLst/>
          </a:prstGeom>
          <a:solidFill>
            <a:srgbClr val="FFFFFF"/>
          </a:solidFill>
          <a:ln w="50800" cap="rnd">
            <a:solidFill>
              <a:srgbClr val="7B9899"/>
            </a:solidFill>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90" name="Shape 90"/>
          <p:cNvSpPr/>
          <p:nvPr>
            <p:ph type="title"/>
          </p:nvPr>
        </p:nvSpPr>
        <p:spPr>
          <a:prstGeom prst="rect">
            <a:avLst/>
          </a:prstGeom>
        </p:spPr>
        <p:txBody>
          <a:bodyPr/>
          <a:lstStyle/>
          <a:p>
            <a:pPr/>
            <a:r>
              <a:t>Modifiez le style du titre</a:t>
            </a:r>
          </a:p>
        </p:txBody>
      </p:sp>
      <p:sp>
        <p:nvSpPr>
          <p:cNvPr id="91" name="Shape 91"/>
          <p:cNvSpPr/>
          <p:nvPr>
            <p:ph type="sldNum" sz="quarter" idx="2"/>
          </p:nvPr>
        </p:nvSpPr>
        <p:spPr>
          <a:xfrm>
            <a:off x="4413916" y="1096710"/>
            <a:ext cx="316168" cy="332737"/>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re seul">
    <p:bg>
      <p:bgPr>
        <a:solidFill>
          <a:srgbClr val="FFFFFF"/>
        </a:solidFill>
      </p:bgPr>
    </p:bg>
    <p:spTree>
      <p:nvGrpSpPr>
        <p:cNvPr id="1" name=""/>
        <p:cNvGrpSpPr/>
        <p:nvPr/>
      </p:nvGrpSpPr>
      <p:grpSpPr>
        <a:xfrm>
          <a:off x="0" y="0"/>
          <a:ext cx="0" cy="0"/>
          <a:chOff x="0" y="0"/>
          <a:chExt cx="0" cy="0"/>
        </a:xfrm>
      </p:grpSpPr>
      <p:sp>
        <p:nvSpPr>
          <p:cNvPr id="98" name="Shape 98"/>
          <p:cNvSpPr/>
          <p:nvPr>
            <p:ph type="title"/>
          </p:nvPr>
        </p:nvSpPr>
        <p:spPr>
          <a:prstGeom prst="rect">
            <a:avLst/>
          </a:prstGeom>
        </p:spPr>
        <p:txBody>
          <a:bodyPr/>
          <a:lstStyle/>
          <a:p>
            <a:pPr/>
            <a:r>
              <a:t>Modifiez le style du titre</a:t>
            </a:r>
          </a:p>
        </p:txBody>
      </p:sp>
      <p:sp>
        <p:nvSpPr>
          <p:cNvPr id="99" name="Shape 99"/>
          <p:cNvSpPr/>
          <p:nvPr>
            <p:ph type="sldNum" sz="quarter" idx="2"/>
          </p:nvPr>
        </p:nvSpPr>
        <p:spPr>
          <a:xfrm>
            <a:off x="4413916" y="1090314"/>
            <a:ext cx="316168" cy="332737"/>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0" showMasterPhAnim="1">
  <p:cSld name="Vide">
    <p:bg>
      <p:bgPr>
        <a:solidFill>
          <a:srgbClr val="FFFFFF"/>
        </a:solidFill>
      </p:bgPr>
    </p:bg>
    <p:spTree>
      <p:nvGrpSpPr>
        <p:cNvPr id="1" name=""/>
        <p:cNvGrpSpPr/>
        <p:nvPr/>
      </p:nvGrpSpPr>
      <p:grpSpPr>
        <a:xfrm>
          <a:off x="0" y="0"/>
          <a:ext cx="0" cy="0"/>
          <a:chOff x="0" y="0"/>
          <a:chExt cx="0" cy="0"/>
        </a:xfrm>
      </p:grpSpPr>
      <p:sp>
        <p:nvSpPr>
          <p:cNvPr id="106" name="Shape 106"/>
          <p:cNvSpPr/>
          <p:nvPr/>
        </p:nvSpPr>
        <p:spPr>
          <a:xfrm>
            <a:off x="0" y="670560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07" name="Shape 107"/>
          <p:cNvSpPr/>
          <p:nvPr/>
        </p:nvSpPr>
        <p:spPr>
          <a:xfrm>
            <a:off x="0" y="0"/>
            <a:ext cx="9144000" cy="155448"/>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08" name="Shape 108"/>
          <p:cNvSpPr/>
          <p:nvPr/>
        </p:nvSpPr>
        <p:spPr>
          <a:xfrm>
            <a:off x="899160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09" name="Shape 109"/>
          <p:cNvSpPr/>
          <p:nvPr/>
        </p:nvSpPr>
        <p:spPr>
          <a:xfrm>
            <a:off x="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10" name="Shape 110"/>
          <p:cNvSpPr/>
          <p:nvPr/>
        </p:nvSpPr>
        <p:spPr>
          <a:xfrm>
            <a:off x="146303" y="6391654"/>
            <a:ext cx="8833106" cy="309567"/>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111" name="Shape 111"/>
          <p:cNvSpPr/>
          <p:nvPr/>
        </p:nvSpPr>
        <p:spPr>
          <a:xfrm>
            <a:off x="152399" y="158495"/>
            <a:ext cx="8833106" cy="6547106"/>
          </a:xfrm>
          <a:prstGeom prst="rect">
            <a:avLst/>
          </a:prstGeom>
          <a:ln>
            <a:solidFill>
              <a:srgbClr val="7B9899"/>
            </a:solidFill>
            <a:miter/>
          </a:ln>
        </p:spPr>
        <p:txBody>
          <a:bodyPr lIns="45718" tIns="45718" rIns="45718" bIns="45718" anchor="ctr"/>
          <a:lstStyle/>
          <a:p>
            <a:pPr>
              <a:defRPr>
                <a:latin typeface="Georgia"/>
                <a:ea typeface="Georgia"/>
                <a:cs typeface="Georgia"/>
                <a:sym typeface="Georgia"/>
              </a:defRPr>
            </a:pPr>
          </a:p>
        </p:txBody>
      </p:sp>
      <p:sp>
        <p:nvSpPr>
          <p:cNvPr id="112" name="Shape 112"/>
          <p:cNvSpPr/>
          <p:nvPr>
            <p:ph type="sldNum" sz="quarter" idx="2"/>
          </p:nvPr>
        </p:nvSpPr>
        <p:spPr>
          <a:xfrm>
            <a:off x="4413916" y="6378893"/>
            <a:ext cx="316168" cy="332737"/>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0" showMasterPhAnim="1">
  <p:cSld name="Contenu avec légende">
    <p:bg>
      <p:bgPr>
        <a:solidFill>
          <a:srgbClr val="FFFFFF"/>
        </a:solidFill>
      </p:bgPr>
    </p:bg>
    <p:spTree>
      <p:nvGrpSpPr>
        <p:cNvPr id="1" name=""/>
        <p:cNvGrpSpPr/>
        <p:nvPr/>
      </p:nvGrpSpPr>
      <p:grpSpPr>
        <a:xfrm>
          <a:off x="0" y="0"/>
          <a:ext cx="0" cy="0"/>
          <a:chOff x="0" y="0"/>
          <a:chExt cx="0" cy="0"/>
        </a:xfrm>
      </p:grpSpPr>
      <p:sp>
        <p:nvSpPr>
          <p:cNvPr id="119" name="Shape 119"/>
          <p:cNvSpPr/>
          <p:nvPr/>
        </p:nvSpPr>
        <p:spPr>
          <a:xfrm>
            <a:off x="152399" y="152400"/>
            <a:ext cx="8833106" cy="304800"/>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120" name="Shape 120"/>
          <p:cNvSpPr/>
          <p:nvPr/>
        </p:nvSpPr>
        <p:spPr>
          <a:xfrm>
            <a:off x="0" y="670560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21" name="Shape 121"/>
          <p:cNvSpPr/>
          <p:nvPr/>
        </p:nvSpPr>
        <p:spPr>
          <a:xfrm>
            <a:off x="899160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22" name="Shape 122"/>
          <p:cNvSpPr/>
          <p:nvPr/>
        </p:nvSpPr>
        <p:spPr>
          <a:xfrm>
            <a:off x="0" y="-2"/>
            <a:ext cx="9144000" cy="118875"/>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23" name="Shape 123"/>
          <p:cNvSpPr/>
          <p:nvPr/>
        </p:nvSpPr>
        <p:spPr>
          <a:xfrm>
            <a:off x="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24" name="Shape 124"/>
          <p:cNvSpPr/>
          <p:nvPr/>
        </p:nvSpPr>
        <p:spPr>
          <a:xfrm>
            <a:off x="152400" y="609600"/>
            <a:ext cx="2743200" cy="5867400"/>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125" name="Shape 125"/>
          <p:cNvSpPr/>
          <p:nvPr>
            <p:ph type="title"/>
          </p:nvPr>
        </p:nvSpPr>
        <p:spPr>
          <a:xfrm>
            <a:off x="381000" y="914400"/>
            <a:ext cx="2362200" cy="990600"/>
          </a:xfrm>
          <a:prstGeom prst="rect">
            <a:avLst/>
          </a:prstGeom>
        </p:spPr>
        <p:txBody>
          <a:bodyPr/>
          <a:lstStyle>
            <a:lvl1pPr algn="l">
              <a:defRPr b="1" sz="2200">
                <a:solidFill>
                  <a:srgbClr val="FFFFFF"/>
                </a:solidFill>
              </a:defRPr>
            </a:lvl1pPr>
          </a:lstStyle>
          <a:p>
            <a:pPr/>
            <a:r>
              <a:t>Modifiez le style du titre</a:t>
            </a:r>
          </a:p>
        </p:txBody>
      </p:sp>
      <p:sp>
        <p:nvSpPr>
          <p:cNvPr id="126" name="Shape 126"/>
          <p:cNvSpPr/>
          <p:nvPr>
            <p:ph type="body" sz="quarter" idx="1"/>
          </p:nvPr>
        </p:nvSpPr>
        <p:spPr>
          <a:xfrm>
            <a:off x="381000" y="1981200"/>
            <a:ext cx="2362200" cy="4144963"/>
          </a:xfrm>
          <a:prstGeom prst="rect">
            <a:avLst/>
          </a:prstGeom>
        </p:spPr>
        <p:txBody>
          <a:bodyPr/>
          <a:lstStyle>
            <a:lvl1pPr marL="0" indent="0">
              <a:spcBef>
                <a:spcPts val="1000"/>
              </a:spcBef>
              <a:buClrTx/>
              <a:buSzTx/>
              <a:buFontTx/>
              <a:buNone/>
              <a:defRPr sz="1600">
                <a:solidFill>
                  <a:srgbClr val="FFFFFF"/>
                </a:solidFill>
              </a:defRPr>
            </a:lvl1pPr>
          </a:lstStyle>
          <a:p>
            <a:pPr/>
            <a:r>
              <a:t>Modifiez les styles du texte du masque</a:t>
            </a:r>
          </a:p>
        </p:txBody>
      </p:sp>
      <p:sp>
        <p:nvSpPr>
          <p:cNvPr id="127" name="Shape 127"/>
          <p:cNvSpPr/>
          <p:nvPr/>
        </p:nvSpPr>
        <p:spPr>
          <a:xfrm>
            <a:off x="152399" y="152399"/>
            <a:ext cx="8833106" cy="6547106"/>
          </a:xfrm>
          <a:prstGeom prst="rect">
            <a:avLst/>
          </a:prstGeom>
          <a:ln>
            <a:solidFill>
              <a:srgbClr val="7B9899"/>
            </a:solidFill>
            <a:miter/>
          </a:ln>
        </p:spPr>
        <p:txBody>
          <a:bodyPr lIns="45718" tIns="45718" rIns="45718" bIns="45718" anchor="ctr"/>
          <a:lstStyle/>
          <a:p>
            <a:pPr>
              <a:defRPr>
                <a:latin typeface="Georgia"/>
                <a:ea typeface="Georgia"/>
                <a:cs typeface="Georgia"/>
                <a:sym typeface="Georgia"/>
              </a:defRPr>
            </a:pPr>
          </a:p>
        </p:txBody>
      </p:sp>
      <p:sp>
        <p:nvSpPr>
          <p:cNvPr id="128" name="Shape 128"/>
          <p:cNvSpPr/>
          <p:nvPr/>
        </p:nvSpPr>
        <p:spPr>
          <a:xfrm>
            <a:off x="152397" y="533400"/>
            <a:ext cx="8833110" cy="0"/>
          </a:xfrm>
          <a:prstGeom prst="line">
            <a:avLst/>
          </a:prstGeom>
          <a:ln w="11430">
            <a:solidFill>
              <a:srgbClr val="7B9899"/>
            </a:solidFill>
            <a:prstDash val="sysDash"/>
          </a:ln>
        </p:spPr>
        <p:txBody>
          <a:bodyPr lIns="45718" tIns="45718" rIns="45718" bIns="45718"/>
          <a:lstStyle/>
          <a:p>
            <a:pPr/>
          </a:p>
        </p:txBody>
      </p:sp>
      <p:sp>
        <p:nvSpPr>
          <p:cNvPr id="129" name="Shape 129"/>
          <p:cNvSpPr/>
          <p:nvPr/>
        </p:nvSpPr>
        <p:spPr>
          <a:xfrm>
            <a:off x="1295400" y="228600"/>
            <a:ext cx="609600" cy="609600"/>
          </a:xfrm>
          <a:prstGeom prst="ellipse">
            <a:avLst/>
          </a:prstGeom>
          <a:solidFill>
            <a:srgbClr val="FFFFFF"/>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130" name="Shape 130"/>
          <p:cNvSpPr/>
          <p:nvPr/>
        </p:nvSpPr>
        <p:spPr>
          <a:xfrm>
            <a:off x="1389888" y="323088"/>
            <a:ext cx="420629" cy="420624"/>
          </a:xfrm>
          <a:prstGeom prst="ellipse">
            <a:avLst/>
          </a:prstGeom>
          <a:solidFill>
            <a:srgbClr val="FFFFFF"/>
          </a:solidFill>
          <a:ln w="50800" cap="rnd">
            <a:solidFill>
              <a:srgbClr val="7B9899"/>
            </a:solidFill>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131" name="Shape 131"/>
          <p:cNvSpPr/>
          <p:nvPr/>
        </p:nvSpPr>
        <p:spPr>
          <a:xfrm>
            <a:off x="149351" y="6388384"/>
            <a:ext cx="8833106" cy="309567"/>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132" name="Shape 132"/>
          <p:cNvSpPr/>
          <p:nvPr>
            <p:ph type="sldNum" sz="quarter" idx="2"/>
          </p:nvPr>
        </p:nvSpPr>
        <p:spPr>
          <a:xfrm>
            <a:off x="1442116" y="367032"/>
            <a:ext cx="316168" cy="332737"/>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0" showMasterPhAnim="1">
  <p:cSld name="Image avec légende">
    <p:bg>
      <p:bgPr>
        <a:solidFill>
          <a:srgbClr val="FFFFFF"/>
        </a:solidFill>
      </p:bgPr>
    </p:bg>
    <p:spTree>
      <p:nvGrpSpPr>
        <p:cNvPr id="1" name=""/>
        <p:cNvGrpSpPr/>
        <p:nvPr/>
      </p:nvGrpSpPr>
      <p:grpSpPr>
        <a:xfrm>
          <a:off x="0" y="0"/>
          <a:ext cx="0" cy="0"/>
          <a:chOff x="0" y="0"/>
          <a:chExt cx="0" cy="0"/>
        </a:xfrm>
      </p:grpSpPr>
      <p:sp>
        <p:nvSpPr>
          <p:cNvPr id="139" name="Shape 139"/>
          <p:cNvSpPr/>
          <p:nvPr/>
        </p:nvSpPr>
        <p:spPr>
          <a:xfrm>
            <a:off x="152397" y="533400"/>
            <a:ext cx="8833110" cy="0"/>
          </a:xfrm>
          <a:prstGeom prst="line">
            <a:avLst/>
          </a:prstGeom>
          <a:ln w="11430">
            <a:solidFill>
              <a:srgbClr val="7B9899"/>
            </a:solidFill>
            <a:prstDash val="sysDash"/>
          </a:ln>
        </p:spPr>
        <p:txBody>
          <a:bodyPr lIns="45718" tIns="45718" rIns="45718" bIns="45718"/>
          <a:lstStyle/>
          <a:p>
            <a:pPr/>
          </a:p>
        </p:txBody>
      </p:sp>
      <p:sp>
        <p:nvSpPr>
          <p:cNvPr id="140" name="Shape 140"/>
          <p:cNvSpPr/>
          <p:nvPr/>
        </p:nvSpPr>
        <p:spPr>
          <a:xfrm>
            <a:off x="0" y="670560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41" name="Shape 141"/>
          <p:cNvSpPr/>
          <p:nvPr/>
        </p:nvSpPr>
        <p:spPr>
          <a:xfrm>
            <a:off x="899160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42" name="Shape 142"/>
          <p:cNvSpPr/>
          <p:nvPr/>
        </p:nvSpPr>
        <p:spPr>
          <a:xfrm>
            <a:off x="0" y="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43" name="Shape 143"/>
          <p:cNvSpPr/>
          <p:nvPr/>
        </p:nvSpPr>
        <p:spPr>
          <a:xfrm>
            <a:off x="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144" name="Shape 144"/>
          <p:cNvSpPr/>
          <p:nvPr/>
        </p:nvSpPr>
        <p:spPr>
          <a:xfrm>
            <a:off x="152399" y="152399"/>
            <a:ext cx="8833106" cy="301754"/>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145" name="Shape 145"/>
          <p:cNvSpPr/>
          <p:nvPr/>
        </p:nvSpPr>
        <p:spPr>
          <a:xfrm>
            <a:off x="152400" y="609600"/>
            <a:ext cx="2743200" cy="5867400"/>
          </a:xfrm>
          <a:prstGeom prst="rect">
            <a:avLst/>
          </a:prstGeom>
          <a:solidFill>
            <a:schemeClr val="accent1"/>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146" name="Shape 146"/>
          <p:cNvSpPr/>
          <p:nvPr/>
        </p:nvSpPr>
        <p:spPr>
          <a:xfrm>
            <a:off x="152399" y="155447"/>
            <a:ext cx="8833106" cy="6547106"/>
          </a:xfrm>
          <a:prstGeom prst="rect">
            <a:avLst/>
          </a:prstGeom>
          <a:ln>
            <a:solidFill>
              <a:srgbClr val="7B9899"/>
            </a:solidFill>
            <a:miter/>
          </a:ln>
        </p:spPr>
        <p:txBody>
          <a:bodyPr lIns="45718" tIns="45718" rIns="45718" bIns="45718" anchor="ctr"/>
          <a:lstStyle/>
          <a:p>
            <a:pPr>
              <a:defRPr>
                <a:latin typeface="Georgia"/>
                <a:ea typeface="Georgia"/>
                <a:cs typeface="Georgia"/>
                <a:sym typeface="Georgia"/>
              </a:defRPr>
            </a:pPr>
          </a:p>
        </p:txBody>
      </p:sp>
      <p:sp>
        <p:nvSpPr>
          <p:cNvPr id="147" name="Shape 147"/>
          <p:cNvSpPr/>
          <p:nvPr/>
        </p:nvSpPr>
        <p:spPr>
          <a:xfrm>
            <a:off x="1295400" y="228600"/>
            <a:ext cx="609600" cy="609600"/>
          </a:xfrm>
          <a:prstGeom prst="ellipse">
            <a:avLst/>
          </a:prstGeom>
          <a:solidFill>
            <a:srgbClr val="FFFFFF"/>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148" name="Shape 148"/>
          <p:cNvSpPr/>
          <p:nvPr/>
        </p:nvSpPr>
        <p:spPr>
          <a:xfrm>
            <a:off x="1389888" y="323088"/>
            <a:ext cx="420629" cy="420624"/>
          </a:xfrm>
          <a:prstGeom prst="ellipse">
            <a:avLst/>
          </a:prstGeom>
          <a:solidFill>
            <a:srgbClr val="FFFFFF"/>
          </a:solidFill>
          <a:ln w="50800" cap="rnd">
            <a:solidFill>
              <a:srgbClr val="7B9899"/>
            </a:solidFill>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149" name="Shape 149"/>
          <p:cNvSpPr/>
          <p:nvPr>
            <p:ph type="title"/>
          </p:nvPr>
        </p:nvSpPr>
        <p:spPr>
          <a:xfrm>
            <a:off x="3000375" y="5029200"/>
            <a:ext cx="5867400" cy="1219200"/>
          </a:xfrm>
          <a:prstGeom prst="rect">
            <a:avLst/>
          </a:prstGeom>
        </p:spPr>
        <p:txBody>
          <a:bodyPr anchor="t"/>
          <a:lstStyle>
            <a:lvl1pPr algn="l">
              <a:defRPr b="1" sz="2400">
                <a:solidFill>
                  <a:srgbClr val="646B86"/>
                </a:solidFill>
              </a:defRPr>
            </a:lvl1pPr>
          </a:lstStyle>
          <a:p>
            <a:pPr/>
            <a:r>
              <a:t>Modifiez le style du titre</a:t>
            </a:r>
          </a:p>
        </p:txBody>
      </p:sp>
      <p:sp>
        <p:nvSpPr>
          <p:cNvPr id="150" name="Shape 150"/>
          <p:cNvSpPr/>
          <p:nvPr>
            <p:ph type="pic" sz="half" idx="13"/>
          </p:nvPr>
        </p:nvSpPr>
        <p:spPr>
          <a:xfrm>
            <a:off x="3000375" y="609600"/>
            <a:ext cx="5867400" cy="4267200"/>
          </a:xfrm>
          <a:prstGeom prst="rect">
            <a:avLst/>
          </a:prstGeom>
        </p:spPr>
        <p:txBody>
          <a:bodyPr lIns="91439" tIns="45719" rIns="91439" bIns="45719">
            <a:noAutofit/>
          </a:bodyPr>
          <a:lstStyle/>
          <a:p>
            <a:pPr/>
          </a:p>
        </p:txBody>
      </p:sp>
      <p:sp>
        <p:nvSpPr>
          <p:cNvPr id="151" name="Shape 151"/>
          <p:cNvSpPr/>
          <p:nvPr>
            <p:ph type="body" sz="half" idx="1"/>
          </p:nvPr>
        </p:nvSpPr>
        <p:spPr>
          <a:xfrm>
            <a:off x="381000" y="990600"/>
            <a:ext cx="2438400" cy="5257800"/>
          </a:xfrm>
          <a:prstGeom prst="rect">
            <a:avLst/>
          </a:prstGeom>
        </p:spPr>
        <p:txBody>
          <a:bodyPr/>
          <a:lstStyle>
            <a:lvl1pPr marL="0" indent="0">
              <a:spcBef>
                <a:spcPts val="1000"/>
              </a:spcBef>
              <a:buClrTx/>
              <a:buSzTx/>
              <a:buFontTx/>
              <a:buNone/>
              <a:defRPr sz="1600">
                <a:solidFill>
                  <a:srgbClr val="FFFFFF"/>
                </a:solidFill>
              </a:defRPr>
            </a:lvl1pPr>
          </a:lstStyle>
          <a:p>
            <a:pPr/>
            <a:r>
              <a:t>Modifiez les styles du texte du masque</a:t>
            </a:r>
          </a:p>
        </p:txBody>
      </p:sp>
      <p:sp>
        <p:nvSpPr>
          <p:cNvPr id="152" name="Shape 152"/>
          <p:cNvSpPr/>
          <p:nvPr/>
        </p:nvSpPr>
        <p:spPr>
          <a:xfrm>
            <a:off x="149351" y="6388384"/>
            <a:ext cx="8833106" cy="309567"/>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153" name="Shape 153"/>
          <p:cNvSpPr/>
          <p:nvPr>
            <p:ph type="sldNum" sz="quarter" idx="2"/>
          </p:nvPr>
        </p:nvSpPr>
        <p:spPr>
          <a:xfrm>
            <a:off x="1442116" y="367032"/>
            <a:ext cx="316168" cy="332737"/>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 Id="rId23" Type="http://schemas.openxmlformats.org/officeDocument/2006/relationships/slideLayout" Target="../slideLayouts/slideLayout22.xml"/><Relationship Id="rId24" Type="http://schemas.openxmlformats.org/officeDocument/2006/relationships/slideLayout" Target="../slideLayouts/slideLayout23.xml"/><Relationship Id="rId25"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5D1D7"/>
        </a:solidFill>
      </p:bgPr>
    </p:bg>
    <p:spTree>
      <p:nvGrpSpPr>
        <p:cNvPr id="1" name=""/>
        <p:cNvGrpSpPr/>
        <p:nvPr/>
      </p:nvGrpSpPr>
      <p:grpSpPr>
        <a:xfrm>
          <a:off x="0" y="0"/>
          <a:ext cx="0" cy="0"/>
          <a:chOff x="0" y="0"/>
          <a:chExt cx="0" cy="0"/>
        </a:xfrm>
      </p:grpSpPr>
      <p:sp>
        <p:nvSpPr>
          <p:cNvPr id="2" name="Shape 2"/>
          <p:cNvSpPr/>
          <p:nvPr/>
        </p:nvSpPr>
        <p:spPr>
          <a:xfrm>
            <a:off x="0" y="6705600"/>
            <a:ext cx="9144000" cy="1524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3" name="Shape 3"/>
          <p:cNvSpPr/>
          <p:nvPr/>
        </p:nvSpPr>
        <p:spPr>
          <a:xfrm>
            <a:off x="0" y="-1"/>
            <a:ext cx="9144000" cy="1393373"/>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4" name="Shape 4"/>
          <p:cNvSpPr/>
          <p:nvPr/>
        </p:nvSpPr>
        <p:spPr>
          <a:xfrm>
            <a:off x="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5" name="Shape 5"/>
          <p:cNvSpPr/>
          <p:nvPr/>
        </p:nvSpPr>
        <p:spPr>
          <a:xfrm>
            <a:off x="8991600" y="0"/>
            <a:ext cx="152400" cy="6858000"/>
          </a:xfrm>
          <a:prstGeom prst="rect">
            <a:avLst/>
          </a:prstGeom>
          <a:solidFill>
            <a:srgbClr val="FFFFFF"/>
          </a:solidFill>
          <a:ln w="12700">
            <a:miter lim="400000"/>
          </a:ln>
        </p:spPr>
        <p:txBody>
          <a:bodyPr lIns="45718" tIns="45718" rIns="45718" bIns="45718" anchor="ctr"/>
          <a:lstStyle/>
          <a:p>
            <a:pPr>
              <a:defRPr>
                <a:latin typeface="Georgia"/>
                <a:ea typeface="Georgia"/>
                <a:cs typeface="Georgia"/>
                <a:sym typeface="Georgia"/>
              </a:defRPr>
            </a:pPr>
          </a:p>
        </p:txBody>
      </p:sp>
      <p:sp>
        <p:nvSpPr>
          <p:cNvPr id="6" name="Shape 6"/>
          <p:cNvSpPr/>
          <p:nvPr/>
        </p:nvSpPr>
        <p:spPr>
          <a:xfrm>
            <a:off x="149351" y="6388384"/>
            <a:ext cx="8833106" cy="309567"/>
          </a:xfrm>
          <a:prstGeom prst="rect">
            <a:avLst/>
          </a:prstGeom>
          <a:solidFill>
            <a:schemeClr val="accent3"/>
          </a:solidFill>
          <a:ln w="12700">
            <a:miter lim="400000"/>
          </a:ln>
        </p:spPr>
        <p:txBody>
          <a:bodyPr lIns="45718" tIns="45718" rIns="45718" bIns="45718" anchor="ctr"/>
          <a:lstStyle/>
          <a:p>
            <a:pPr>
              <a:defRPr>
                <a:latin typeface="Georgia"/>
                <a:ea typeface="Georgia"/>
                <a:cs typeface="Georgia"/>
                <a:sym typeface="Georgia"/>
              </a:defRPr>
            </a:pPr>
          </a:p>
        </p:txBody>
      </p:sp>
      <p:sp>
        <p:nvSpPr>
          <p:cNvPr id="7" name="Shape 7"/>
          <p:cNvSpPr/>
          <p:nvPr/>
        </p:nvSpPr>
        <p:spPr>
          <a:xfrm>
            <a:off x="152399" y="155447"/>
            <a:ext cx="8833106" cy="6547106"/>
          </a:xfrm>
          <a:prstGeom prst="rect">
            <a:avLst/>
          </a:prstGeom>
          <a:ln>
            <a:solidFill>
              <a:srgbClr val="7B9899"/>
            </a:solidFill>
            <a:miter/>
          </a:ln>
        </p:spPr>
        <p:txBody>
          <a:bodyPr lIns="45718" tIns="45718" rIns="45718" bIns="45718" anchor="ctr"/>
          <a:lstStyle/>
          <a:p>
            <a:pPr>
              <a:defRPr>
                <a:latin typeface="Georgia"/>
                <a:ea typeface="Georgia"/>
                <a:cs typeface="Georgia"/>
                <a:sym typeface="Georgia"/>
              </a:defRPr>
            </a:pPr>
          </a:p>
        </p:txBody>
      </p:sp>
      <p:sp>
        <p:nvSpPr>
          <p:cNvPr id="8" name="Shape 8"/>
          <p:cNvSpPr/>
          <p:nvPr/>
        </p:nvSpPr>
        <p:spPr>
          <a:xfrm>
            <a:off x="152397" y="1276742"/>
            <a:ext cx="8833110" cy="4"/>
          </a:xfrm>
          <a:prstGeom prst="line">
            <a:avLst/>
          </a:prstGeom>
          <a:ln>
            <a:solidFill>
              <a:srgbClr val="7B9899"/>
            </a:solidFill>
            <a:prstDash val="sysDash"/>
          </a:ln>
        </p:spPr>
        <p:txBody>
          <a:bodyPr lIns="45718" tIns="45718" rIns="45718" bIns="45718"/>
          <a:lstStyle/>
          <a:p>
            <a:pPr/>
          </a:p>
        </p:txBody>
      </p:sp>
      <p:sp>
        <p:nvSpPr>
          <p:cNvPr id="9" name="Shape 9"/>
          <p:cNvSpPr/>
          <p:nvPr/>
        </p:nvSpPr>
        <p:spPr>
          <a:xfrm>
            <a:off x="4267200" y="956036"/>
            <a:ext cx="609600" cy="609607"/>
          </a:xfrm>
          <a:prstGeom prst="ellipse">
            <a:avLst/>
          </a:prstGeom>
          <a:solidFill>
            <a:srgbClr val="FFFFFF"/>
          </a:solidFill>
          <a:ln w="12700">
            <a:miter lim="400000"/>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10" name="Shape 10"/>
          <p:cNvSpPr/>
          <p:nvPr/>
        </p:nvSpPr>
        <p:spPr>
          <a:xfrm>
            <a:off x="4361688" y="1050522"/>
            <a:ext cx="420629" cy="420629"/>
          </a:xfrm>
          <a:prstGeom prst="ellipse">
            <a:avLst/>
          </a:prstGeom>
          <a:solidFill>
            <a:srgbClr val="FFFFFF"/>
          </a:solidFill>
          <a:ln w="50800" cap="rnd">
            <a:solidFill>
              <a:srgbClr val="7B9899"/>
            </a:solidFill>
          </a:ln>
        </p:spPr>
        <p:txBody>
          <a:bodyPr lIns="45718" tIns="45718" rIns="45718" bIns="45718" anchor="ctr"/>
          <a:lstStyle/>
          <a:p>
            <a:pPr algn="ctr">
              <a:defRPr>
                <a:solidFill>
                  <a:srgbClr val="FFFFFF"/>
                </a:solidFill>
                <a:latin typeface="Georgia"/>
                <a:ea typeface="Georgia"/>
                <a:cs typeface="Georgia"/>
                <a:sym typeface="Georgia"/>
              </a:defRPr>
            </a:pPr>
          </a:p>
        </p:txBody>
      </p:sp>
      <p:sp>
        <p:nvSpPr>
          <p:cNvPr id="11" name="Shape 11"/>
          <p:cNvSpPr/>
          <p:nvPr>
            <p:ph type="title"/>
          </p:nvPr>
        </p:nvSpPr>
        <p:spPr>
          <a:xfrm>
            <a:off x="301752" y="228600"/>
            <a:ext cx="8534401" cy="758952"/>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b">
            <a:normAutofit fontScale="100000" lnSpcReduction="0"/>
          </a:bodyPr>
          <a:lstStyle/>
          <a:p>
            <a:pPr/>
            <a:r>
              <a:t>Modifiez le style du titre</a:t>
            </a:r>
          </a:p>
        </p:txBody>
      </p:sp>
      <p:sp>
        <p:nvSpPr>
          <p:cNvPr id="12" name="Shape 12"/>
          <p:cNvSpPr/>
          <p:nvPr>
            <p:ph type="body" idx="1"/>
          </p:nvPr>
        </p:nvSpPr>
        <p:spPr>
          <a:xfrm>
            <a:off x="301752" y="1527047"/>
            <a:ext cx="8503920" cy="4572002"/>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Modifiez les styles du texte du masque</a:t>
            </a:r>
          </a:p>
          <a:p>
            <a:pPr lvl="1"/>
            <a:r>
              <a:t>Deuxième niveau</a:t>
            </a:r>
          </a:p>
          <a:p>
            <a:pPr lvl="2"/>
            <a:r>
              <a:t>Troisième niveau</a:t>
            </a:r>
          </a:p>
          <a:p>
            <a:pPr lvl="3"/>
            <a:r>
              <a:t>Quatrième niveau</a:t>
            </a:r>
          </a:p>
          <a:p>
            <a:pPr lvl="4"/>
            <a:r>
              <a:t>Cinquième niveau</a:t>
            </a:r>
          </a:p>
        </p:txBody>
      </p:sp>
      <p:sp>
        <p:nvSpPr>
          <p:cNvPr id="13" name="Shape 13"/>
          <p:cNvSpPr/>
          <p:nvPr>
            <p:ph type="sldNum" sz="quarter" idx="2"/>
          </p:nvPr>
        </p:nvSpPr>
        <p:spPr>
          <a:xfrm>
            <a:off x="4432204" y="1080666"/>
            <a:ext cx="316168" cy="332737"/>
          </a:xfrm>
          <a:prstGeom prst="rect">
            <a:avLst/>
          </a:prstGeom>
          <a:ln w="12700">
            <a:miter lim="400000"/>
          </a:ln>
        </p:spPr>
        <p:txBody>
          <a:bodyPr wrap="none" lIns="45718" tIns="45718" rIns="45718" bIns="45718" anchor="ctr">
            <a:normAutofit fontScale="100000" lnSpcReduction="0"/>
          </a:bodyPr>
          <a:lstStyle>
            <a:lvl1pPr algn="ctr">
              <a:defRPr sz="1600">
                <a:solidFill>
                  <a:srgbClr val="7B9899"/>
                </a:solidFill>
                <a:latin typeface="Georgia"/>
                <a:ea typeface="Georgia"/>
                <a:cs typeface="Georgia"/>
                <a:sym typeface="Georgia"/>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3300" u="none">
          <a:ln>
            <a:noFill/>
          </a:ln>
          <a:solidFill>
            <a:srgbClr val="7B9899"/>
          </a:solidFill>
          <a:uFillTx/>
          <a:latin typeface="Georgia"/>
          <a:ea typeface="Georgia"/>
          <a:cs typeface="Georgia"/>
          <a:sym typeface="Georgia"/>
        </a:defRPr>
      </a:lvl1pPr>
      <a:lvl2pPr marL="0" marR="0" indent="0" algn="ctr" defTabSz="914400" rtl="0" latinLnBrk="0">
        <a:lnSpc>
          <a:spcPct val="100000"/>
        </a:lnSpc>
        <a:spcBef>
          <a:spcPts val="0"/>
        </a:spcBef>
        <a:spcAft>
          <a:spcPts val="0"/>
        </a:spcAft>
        <a:buClrTx/>
        <a:buSzTx/>
        <a:buFontTx/>
        <a:buNone/>
        <a:tabLst/>
        <a:defRPr b="0" baseline="0" cap="none" i="0" spc="0" strike="noStrike" sz="3300" u="none">
          <a:ln>
            <a:noFill/>
          </a:ln>
          <a:solidFill>
            <a:srgbClr val="7B9899"/>
          </a:solidFill>
          <a:uFillTx/>
          <a:latin typeface="Georgia"/>
          <a:ea typeface="Georgia"/>
          <a:cs typeface="Georgia"/>
          <a:sym typeface="Georgia"/>
        </a:defRPr>
      </a:lvl2pPr>
      <a:lvl3pPr marL="0" marR="0" indent="0" algn="ctr" defTabSz="914400" rtl="0" latinLnBrk="0">
        <a:lnSpc>
          <a:spcPct val="100000"/>
        </a:lnSpc>
        <a:spcBef>
          <a:spcPts val="0"/>
        </a:spcBef>
        <a:spcAft>
          <a:spcPts val="0"/>
        </a:spcAft>
        <a:buClrTx/>
        <a:buSzTx/>
        <a:buFontTx/>
        <a:buNone/>
        <a:tabLst/>
        <a:defRPr b="0" baseline="0" cap="none" i="0" spc="0" strike="noStrike" sz="3300" u="none">
          <a:ln>
            <a:noFill/>
          </a:ln>
          <a:solidFill>
            <a:srgbClr val="7B9899"/>
          </a:solidFill>
          <a:uFillTx/>
          <a:latin typeface="Georgia"/>
          <a:ea typeface="Georgia"/>
          <a:cs typeface="Georgia"/>
          <a:sym typeface="Georgia"/>
        </a:defRPr>
      </a:lvl3pPr>
      <a:lvl4pPr marL="0" marR="0" indent="0" algn="ctr" defTabSz="914400" rtl="0" latinLnBrk="0">
        <a:lnSpc>
          <a:spcPct val="100000"/>
        </a:lnSpc>
        <a:spcBef>
          <a:spcPts val="0"/>
        </a:spcBef>
        <a:spcAft>
          <a:spcPts val="0"/>
        </a:spcAft>
        <a:buClrTx/>
        <a:buSzTx/>
        <a:buFontTx/>
        <a:buNone/>
        <a:tabLst/>
        <a:defRPr b="0" baseline="0" cap="none" i="0" spc="0" strike="noStrike" sz="3300" u="none">
          <a:ln>
            <a:noFill/>
          </a:ln>
          <a:solidFill>
            <a:srgbClr val="7B9899"/>
          </a:solidFill>
          <a:uFillTx/>
          <a:latin typeface="Georgia"/>
          <a:ea typeface="Georgia"/>
          <a:cs typeface="Georgia"/>
          <a:sym typeface="Georgia"/>
        </a:defRPr>
      </a:lvl4pPr>
      <a:lvl5pPr marL="0" marR="0" indent="0" algn="ctr" defTabSz="914400" rtl="0" latinLnBrk="0">
        <a:lnSpc>
          <a:spcPct val="100000"/>
        </a:lnSpc>
        <a:spcBef>
          <a:spcPts val="0"/>
        </a:spcBef>
        <a:spcAft>
          <a:spcPts val="0"/>
        </a:spcAft>
        <a:buClrTx/>
        <a:buSzTx/>
        <a:buFontTx/>
        <a:buNone/>
        <a:tabLst/>
        <a:defRPr b="0" baseline="0" cap="none" i="0" spc="0" strike="noStrike" sz="3300" u="none">
          <a:ln>
            <a:noFill/>
          </a:ln>
          <a:solidFill>
            <a:srgbClr val="7B9899"/>
          </a:solidFill>
          <a:uFillTx/>
          <a:latin typeface="Georgia"/>
          <a:ea typeface="Georgia"/>
          <a:cs typeface="Georgia"/>
          <a:sym typeface="Georgia"/>
        </a:defRPr>
      </a:lvl5pPr>
      <a:lvl6pPr marL="0" marR="0" indent="0" algn="ctr" defTabSz="914400" rtl="0" latinLnBrk="0">
        <a:lnSpc>
          <a:spcPct val="100000"/>
        </a:lnSpc>
        <a:spcBef>
          <a:spcPts val="0"/>
        </a:spcBef>
        <a:spcAft>
          <a:spcPts val="0"/>
        </a:spcAft>
        <a:buClrTx/>
        <a:buSzTx/>
        <a:buFontTx/>
        <a:buNone/>
        <a:tabLst/>
        <a:defRPr b="0" baseline="0" cap="none" i="0" spc="0" strike="noStrike" sz="3300" u="none">
          <a:ln>
            <a:noFill/>
          </a:ln>
          <a:solidFill>
            <a:srgbClr val="7B9899"/>
          </a:solidFill>
          <a:uFillTx/>
          <a:latin typeface="Georgia"/>
          <a:ea typeface="Georgia"/>
          <a:cs typeface="Georgia"/>
          <a:sym typeface="Georgia"/>
        </a:defRPr>
      </a:lvl6pPr>
      <a:lvl7pPr marL="0" marR="0" indent="0" algn="ctr" defTabSz="914400" rtl="0" latinLnBrk="0">
        <a:lnSpc>
          <a:spcPct val="100000"/>
        </a:lnSpc>
        <a:spcBef>
          <a:spcPts val="0"/>
        </a:spcBef>
        <a:spcAft>
          <a:spcPts val="0"/>
        </a:spcAft>
        <a:buClrTx/>
        <a:buSzTx/>
        <a:buFontTx/>
        <a:buNone/>
        <a:tabLst/>
        <a:defRPr b="0" baseline="0" cap="none" i="0" spc="0" strike="noStrike" sz="3300" u="none">
          <a:ln>
            <a:noFill/>
          </a:ln>
          <a:solidFill>
            <a:srgbClr val="7B9899"/>
          </a:solidFill>
          <a:uFillTx/>
          <a:latin typeface="Georgia"/>
          <a:ea typeface="Georgia"/>
          <a:cs typeface="Georgia"/>
          <a:sym typeface="Georgia"/>
        </a:defRPr>
      </a:lvl7pPr>
      <a:lvl8pPr marL="0" marR="0" indent="0" algn="ctr" defTabSz="914400" rtl="0" latinLnBrk="0">
        <a:lnSpc>
          <a:spcPct val="100000"/>
        </a:lnSpc>
        <a:spcBef>
          <a:spcPts val="0"/>
        </a:spcBef>
        <a:spcAft>
          <a:spcPts val="0"/>
        </a:spcAft>
        <a:buClrTx/>
        <a:buSzTx/>
        <a:buFontTx/>
        <a:buNone/>
        <a:tabLst/>
        <a:defRPr b="0" baseline="0" cap="none" i="0" spc="0" strike="noStrike" sz="3300" u="none">
          <a:ln>
            <a:noFill/>
          </a:ln>
          <a:solidFill>
            <a:srgbClr val="7B9899"/>
          </a:solidFill>
          <a:uFillTx/>
          <a:latin typeface="Georgia"/>
          <a:ea typeface="Georgia"/>
          <a:cs typeface="Georgia"/>
          <a:sym typeface="Georgia"/>
        </a:defRPr>
      </a:lvl8pPr>
      <a:lvl9pPr marL="0" marR="0" indent="0" algn="ctr" defTabSz="914400" rtl="0" latinLnBrk="0">
        <a:lnSpc>
          <a:spcPct val="100000"/>
        </a:lnSpc>
        <a:spcBef>
          <a:spcPts val="0"/>
        </a:spcBef>
        <a:spcAft>
          <a:spcPts val="0"/>
        </a:spcAft>
        <a:buClrTx/>
        <a:buSzTx/>
        <a:buFontTx/>
        <a:buNone/>
        <a:tabLst/>
        <a:defRPr b="0" baseline="0" cap="none" i="0" spc="0" strike="noStrike" sz="3300" u="none">
          <a:ln>
            <a:noFill/>
          </a:ln>
          <a:solidFill>
            <a:srgbClr val="7B9899"/>
          </a:solidFill>
          <a:uFillTx/>
          <a:latin typeface="Georgia"/>
          <a:ea typeface="Georgia"/>
          <a:cs typeface="Georgia"/>
          <a:sym typeface="Georgia"/>
        </a:defRPr>
      </a:lvl9pPr>
    </p:titleStyle>
    <p:bodyStyle>
      <a:lvl1pPr marL="274320" marR="0" indent="-274320" algn="l" defTabSz="914400" rtl="0" latinLnBrk="0">
        <a:lnSpc>
          <a:spcPct val="100000"/>
        </a:lnSpc>
        <a:spcBef>
          <a:spcPts val="600"/>
        </a:spcBef>
        <a:spcAft>
          <a:spcPts val="0"/>
        </a:spcAft>
        <a:buClr>
          <a:schemeClr val="accent1"/>
        </a:buClr>
        <a:buSzPct val="85000"/>
        <a:buFont typeface="Wingdings 2"/>
        <a:buChar char="●"/>
        <a:tabLst/>
        <a:defRPr b="0" baseline="0" cap="none" i="0" spc="0" strike="noStrike" sz="2700" u="none">
          <a:ln>
            <a:noFill/>
          </a:ln>
          <a:solidFill>
            <a:srgbClr val="000000"/>
          </a:solidFill>
          <a:uFillTx/>
          <a:latin typeface="Georgia"/>
          <a:ea typeface="Georgia"/>
          <a:cs typeface="Georgia"/>
          <a:sym typeface="Georgia"/>
        </a:defRPr>
      </a:lvl1pPr>
      <a:lvl2pPr marL="610984" marR="0" indent="-336663" algn="l" defTabSz="914400" rtl="0" latinLnBrk="0">
        <a:lnSpc>
          <a:spcPct val="100000"/>
        </a:lnSpc>
        <a:spcBef>
          <a:spcPts val="600"/>
        </a:spcBef>
        <a:spcAft>
          <a:spcPts val="0"/>
        </a:spcAft>
        <a:buClr>
          <a:schemeClr val="accent1"/>
        </a:buClr>
        <a:buSzPct val="70000"/>
        <a:buFont typeface="Wingdings 2"/>
        <a:buChar char="○"/>
        <a:tabLst/>
        <a:defRPr b="0" baseline="0" cap="none" i="0" spc="0" strike="noStrike" sz="2700" u="none">
          <a:ln>
            <a:noFill/>
          </a:ln>
          <a:solidFill>
            <a:srgbClr val="000000"/>
          </a:solidFill>
          <a:uFillTx/>
          <a:latin typeface="Georgia"/>
          <a:ea typeface="Georgia"/>
          <a:cs typeface="Georgia"/>
          <a:sym typeface="Georgia"/>
        </a:defRPr>
      </a:lvl2pPr>
      <a:lvl3pPr marL="902969" marR="0" indent="-308608" algn="l" defTabSz="914400" rtl="0" latinLnBrk="0">
        <a:lnSpc>
          <a:spcPct val="100000"/>
        </a:lnSpc>
        <a:spcBef>
          <a:spcPts val="600"/>
        </a:spcBef>
        <a:spcAft>
          <a:spcPts val="0"/>
        </a:spcAft>
        <a:buClr>
          <a:schemeClr val="accent1"/>
        </a:buClr>
        <a:buSzPct val="75000"/>
        <a:buFont typeface="Wingdings 2"/>
        <a:buChar char=""/>
        <a:tabLst/>
        <a:defRPr b="0" baseline="0" cap="none" i="0" spc="0" strike="noStrike" sz="2700" u="none">
          <a:ln>
            <a:noFill/>
          </a:ln>
          <a:solidFill>
            <a:srgbClr val="000000"/>
          </a:solidFill>
          <a:uFillTx/>
          <a:latin typeface="Georgia"/>
          <a:ea typeface="Georgia"/>
          <a:cs typeface="Georgia"/>
          <a:sym typeface="Georgia"/>
        </a:defRPr>
      </a:lvl3pPr>
      <a:lvl4pPr marL="1177288" marR="0" indent="-308608" algn="l" defTabSz="914400" rtl="0" latinLnBrk="0">
        <a:lnSpc>
          <a:spcPct val="100000"/>
        </a:lnSpc>
        <a:spcBef>
          <a:spcPts val="600"/>
        </a:spcBef>
        <a:spcAft>
          <a:spcPts val="0"/>
        </a:spcAft>
        <a:buClr>
          <a:schemeClr val="accent1"/>
        </a:buClr>
        <a:buSzPct val="70000"/>
        <a:buFont typeface="Wingdings 2"/>
        <a:buChar char="○"/>
        <a:tabLst/>
        <a:defRPr b="0" baseline="0" cap="none" i="0" spc="0" strike="noStrike" sz="2700" u="none">
          <a:ln>
            <a:noFill/>
          </a:ln>
          <a:solidFill>
            <a:srgbClr val="000000"/>
          </a:solidFill>
          <a:uFillTx/>
          <a:latin typeface="Georgia"/>
          <a:ea typeface="Georgia"/>
          <a:cs typeface="Georgia"/>
          <a:sym typeface="Georgia"/>
        </a:defRPr>
      </a:lvl4pPr>
      <a:lvl5pPr marL="1485900" marR="0" indent="-342900" algn="l" defTabSz="914400" rtl="0" latinLnBrk="0">
        <a:lnSpc>
          <a:spcPct val="100000"/>
        </a:lnSpc>
        <a:spcBef>
          <a:spcPts val="600"/>
        </a:spcBef>
        <a:spcAft>
          <a:spcPts val="0"/>
        </a:spcAft>
        <a:buClr>
          <a:schemeClr val="accent1"/>
        </a:buClr>
        <a:buSzPct val="100000"/>
        <a:buFont typeface="Wingdings 2"/>
        <a:buChar char="•"/>
        <a:tabLst/>
        <a:defRPr b="0" baseline="0" cap="none" i="0" spc="0" strike="noStrike" sz="2700" u="none">
          <a:ln>
            <a:noFill/>
          </a:ln>
          <a:solidFill>
            <a:srgbClr val="000000"/>
          </a:solidFill>
          <a:uFillTx/>
          <a:latin typeface="Georgia"/>
          <a:ea typeface="Georgia"/>
          <a:cs typeface="Georgia"/>
          <a:sym typeface="Georgia"/>
        </a:defRPr>
      </a:lvl5pPr>
      <a:lvl6pPr marL="1737360" marR="0" indent="-274319" algn="l" defTabSz="914400" rtl="0" latinLnBrk="0">
        <a:lnSpc>
          <a:spcPct val="100000"/>
        </a:lnSpc>
        <a:spcBef>
          <a:spcPts val="600"/>
        </a:spcBef>
        <a:spcAft>
          <a:spcPts val="0"/>
        </a:spcAft>
        <a:buClr>
          <a:schemeClr val="accent1"/>
        </a:buClr>
        <a:buSzPct val="80000"/>
        <a:buFont typeface="Wingdings 2"/>
        <a:buChar char="●"/>
        <a:tabLst/>
        <a:defRPr b="0" baseline="0" cap="none" i="0" spc="0" strike="noStrike" sz="2700" u="none">
          <a:ln>
            <a:noFill/>
          </a:ln>
          <a:solidFill>
            <a:srgbClr val="000000"/>
          </a:solidFill>
          <a:uFillTx/>
          <a:latin typeface="Georgia"/>
          <a:ea typeface="Georgia"/>
          <a:cs typeface="Georgia"/>
          <a:sym typeface="Georgia"/>
        </a:defRPr>
      </a:lvl6pPr>
      <a:lvl7pPr marL="2045966" marR="0" indent="-308609" algn="l" defTabSz="914400" rtl="0" latinLnBrk="0">
        <a:lnSpc>
          <a:spcPct val="100000"/>
        </a:lnSpc>
        <a:spcBef>
          <a:spcPts val="600"/>
        </a:spcBef>
        <a:spcAft>
          <a:spcPts val="0"/>
        </a:spcAft>
        <a:buClr>
          <a:schemeClr val="accent1"/>
        </a:buClr>
        <a:buSzPct val="90000"/>
        <a:buFont typeface="Wingdings 2"/>
        <a:buChar char="•"/>
        <a:tabLst/>
        <a:defRPr b="0" baseline="0" cap="none" i="0" spc="0" strike="noStrike" sz="2700" u="none">
          <a:ln>
            <a:noFill/>
          </a:ln>
          <a:solidFill>
            <a:srgbClr val="000000"/>
          </a:solidFill>
          <a:uFillTx/>
          <a:latin typeface="Georgia"/>
          <a:ea typeface="Georgia"/>
          <a:cs typeface="Georgia"/>
          <a:sym typeface="Georgia"/>
        </a:defRPr>
      </a:lvl7pPr>
      <a:lvl8pPr marL="2228850" marR="0" indent="-308609" algn="l" defTabSz="914400" rtl="0" latinLnBrk="0">
        <a:lnSpc>
          <a:spcPct val="100000"/>
        </a:lnSpc>
        <a:spcBef>
          <a:spcPts val="600"/>
        </a:spcBef>
        <a:spcAft>
          <a:spcPts val="0"/>
        </a:spcAft>
        <a:buClr>
          <a:schemeClr val="accent1"/>
        </a:buClr>
        <a:buSzPct val="100000"/>
        <a:buFont typeface="Wingdings 2"/>
        <a:buChar char="•"/>
        <a:tabLst/>
        <a:defRPr b="0" baseline="0" cap="none" i="0" spc="0" strike="noStrike" sz="2700" u="none">
          <a:ln>
            <a:noFill/>
          </a:ln>
          <a:solidFill>
            <a:srgbClr val="000000"/>
          </a:solidFill>
          <a:uFillTx/>
          <a:latin typeface="Georgia"/>
          <a:ea typeface="Georgia"/>
          <a:cs typeface="Georgia"/>
          <a:sym typeface="Georgia"/>
        </a:defRPr>
      </a:lvl8pPr>
      <a:lvl9pPr marL="2547254" marR="0" indent="-352697" algn="l" defTabSz="914400" rtl="0" latinLnBrk="0">
        <a:lnSpc>
          <a:spcPct val="100000"/>
        </a:lnSpc>
        <a:spcBef>
          <a:spcPts val="600"/>
        </a:spcBef>
        <a:spcAft>
          <a:spcPts val="0"/>
        </a:spcAft>
        <a:buClr>
          <a:schemeClr val="accent1"/>
        </a:buClr>
        <a:buSzPct val="90000"/>
        <a:buFont typeface="Wingdings 2"/>
        <a:buChar char="•"/>
        <a:tabLst/>
        <a:defRPr b="0" baseline="0" cap="none" i="0" spc="0" strike="noStrike" sz="2700" u="none">
          <a:ln>
            <a:noFill/>
          </a:ln>
          <a:solidFill>
            <a:srgbClr val="000000"/>
          </a:solidFill>
          <a:uFillTx/>
          <a:latin typeface="Georgia"/>
          <a:ea typeface="Georgia"/>
          <a:cs typeface="Georgia"/>
          <a:sym typeface="Georgia"/>
        </a:defRPr>
      </a:lvl9pPr>
    </p:bodyStyle>
    <p:otherStyle>
      <a:lvl1pPr marL="0" marR="0" indent="0" algn="ctr" defTabSz="9144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Georgia"/>
        </a:defRPr>
      </a:lvl1pPr>
      <a:lvl2pPr marL="0" marR="0" indent="0" algn="ctr" defTabSz="9144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Georgia"/>
        </a:defRPr>
      </a:lvl2pPr>
      <a:lvl3pPr marL="0" marR="0" indent="0" algn="ctr" defTabSz="9144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Georgia"/>
        </a:defRPr>
      </a:lvl3pPr>
      <a:lvl4pPr marL="0" marR="0" indent="0" algn="ctr" defTabSz="9144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Georgia"/>
        </a:defRPr>
      </a:lvl4pPr>
      <a:lvl5pPr marL="0" marR="0" indent="0" algn="ctr" defTabSz="9144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Georgia"/>
        </a:defRPr>
      </a:lvl5pPr>
      <a:lvl6pPr marL="0" marR="0" indent="0" algn="ctr" defTabSz="9144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Georgia"/>
        </a:defRPr>
      </a:lvl6pPr>
      <a:lvl7pPr marL="0" marR="0" indent="0" algn="ctr" defTabSz="9144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Georgia"/>
        </a:defRPr>
      </a:lvl7pPr>
      <a:lvl8pPr marL="0" marR="0" indent="0" algn="ctr" defTabSz="9144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Georgia"/>
        </a:defRPr>
      </a:lvl8pPr>
      <a:lvl9pPr marL="0" marR="0" indent="0" algn="ctr" defTabSz="9144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Georgia"/>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4" name="Shape 374"/>
          <p:cNvSpPr/>
          <p:nvPr>
            <p:ph type="ctrTitle"/>
          </p:nvPr>
        </p:nvSpPr>
        <p:spPr>
          <a:prstGeom prst="rect">
            <a:avLst/>
          </a:prstGeom>
        </p:spPr>
        <p:txBody>
          <a:bodyPr/>
          <a:lstStyle/>
          <a:p>
            <a:pPr defTabSz="841247">
              <a:defRPr sz="3800"/>
            </a:pPr>
            <a:r>
              <a:t>VIEILLISSEMENT</a:t>
            </a:r>
          </a:p>
          <a:p>
            <a:pPr defTabSz="841247">
              <a:defRPr sz="3800"/>
            </a:pPr>
            <a:r>
              <a:t>FRAGILITE</a:t>
            </a:r>
          </a:p>
          <a:p>
            <a:pPr defTabSz="841247">
              <a:defRPr sz="3800"/>
            </a:pPr>
            <a:r>
              <a:t>VULNERABILITE</a:t>
            </a:r>
          </a:p>
        </p:txBody>
      </p:sp>
      <p:sp>
        <p:nvSpPr>
          <p:cNvPr id="375" name="Shape 375"/>
          <p:cNvSpPr/>
          <p:nvPr>
            <p:ph type="sldNum" sz="quarter" idx="4294967295"/>
          </p:nvPr>
        </p:nvSpPr>
        <p:spPr>
          <a:xfrm>
            <a:off x="4476272" y="2253742"/>
            <a:ext cx="191449"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76" name="Shape 376"/>
          <p:cNvSpPr/>
          <p:nvPr/>
        </p:nvSpPr>
        <p:spPr>
          <a:xfrm>
            <a:off x="5750647" y="5426235"/>
            <a:ext cx="3126054" cy="8915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defRPr>
                <a:latin typeface="Georgia"/>
                <a:ea typeface="Georgia"/>
                <a:cs typeface="Georgia"/>
                <a:sym typeface="Georgia"/>
              </a:defRPr>
            </a:pPr>
            <a:r>
              <a:t>Dr V. LAGRANGE-CRESSOT</a:t>
            </a:r>
          </a:p>
          <a:p>
            <a:pPr>
              <a:defRPr>
                <a:latin typeface="Georgia"/>
                <a:ea typeface="Georgia"/>
                <a:cs typeface="Georgia"/>
                <a:sym typeface="Georgia"/>
              </a:defRPr>
            </a:pPr>
            <a:r>
              <a:t>Pôle de Gérontologie clinique</a:t>
            </a:r>
          </a:p>
          <a:p>
            <a:pPr>
              <a:defRPr>
                <a:latin typeface="Georgia"/>
                <a:ea typeface="Georgia"/>
                <a:cs typeface="Georgia"/>
                <a:sym typeface="Georgia"/>
              </a:defRPr>
            </a:pPr>
            <a:r>
              <a:t>CHU de Bordeaux</a:t>
            </a:r>
          </a:p>
        </p:txBody>
      </p:sp>
      <p:pic>
        <p:nvPicPr>
          <p:cNvPr id="377" name="image1.png"/>
          <p:cNvPicPr>
            <a:picLocks noChangeAspect="1"/>
          </p:cNvPicPr>
          <p:nvPr/>
        </p:nvPicPr>
        <p:blipFill>
          <a:blip r:embed="rId2">
            <a:extLst/>
          </a:blip>
          <a:stretch>
            <a:fillRect/>
          </a:stretch>
        </p:blipFill>
        <p:spPr>
          <a:xfrm>
            <a:off x="647447" y="3020535"/>
            <a:ext cx="4608153" cy="2937065"/>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3" name="Shape 413"/>
          <p:cNvSpPr/>
          <p:nvPr>
            <p:ph type="title"/>
          </p:nvPr>
        </p:nvSpPr>
        <p:spPr>
          <a:xfrm>
            <a:off x="301752" y="228597"/>
            <a:ext cx="8534401" cy="758958"/>
          </a:xfrm>
          <a:prstGeom prst="rect">
            <a:avLst/>
          </a:prstGeom>
        </p:spPr>
        <p:txBody>
          <a:bodyPr/>
          <a:lstStyle/>
          <a:p>
            <a:pPr/>
            <a:r>
              <a:t>FRAGILITE : théorie 1+2+3</a:t>
            </a:r>
          </a:p>
        </p:txBody>
      </p:sp>
      <p:sp>
        <p:nvSpPr>
          <p:cNvPr id="414" name="Shape 414"/>
          <p:cNvSpPr/>
          <p:nvPr>
            <p:ph type="body" idx="1"/>
          </p:nvPr>
        </p:nvSpPr>
        <p:spPr>
          <a:xfrm>
            <a:off x="301752" y="1527044"/>
            <a:ext cx="8503920" cy="4572006"/>
          </a:xfrm>
          <a:prstGeom prst="rect">
            <a:avLst/>
          </a:prstGeom>
        </p:spPr>
        <p:txBody>
          <a:bodyPr/>
          <a:lstStyle/>
          <a:p>
            <a:pPr>
              <a:lnSpc>
                <a:spcPct val="90000"/>
              </a:lnSpc>
            </a:pPr>
            <a:r>
              <a:t>1 : diminution des réserves fonctionnelles liées au vieillissement sans aboutir à la décompensation</a:t>
            </a:r>
          </a:p>
          <a:p>
            <a:pPr>
              <a:lnSpc>
                <a:spcPct val="90000"/>
              </a:lnSpc>
            </a:pPr>
            <a:r>
              <a:t>2 : affections chroniques surajoutées qui baissent les performances de la fonction. Mécanismes compensatoires de l’organisme efficaces</a:t>
            </a:r>
          </a:p>
          <a:p>
            <a:pPr>
              <a:lnSpc>
                <a:spcPct val="90000"/>
              </a:lnSpc>
            </a:pPr>
            <a:r>
              <a:t>3 : affections aiguës, iatrogènes ou stress entraînant la décompensation</a:t>
            </a:r>
          </a:p>
          <a:p>
            <a:pPr>
              <a:lnSpc>
                <a:spcPct val="90000"/>
              </a:lnSpc>
            </a:pPr>
          </a:p>
          <a:p>
            <a:pPr>
              <a:lnSpc>
                <a:spcPct val="90000"/>
              </a:lnSpc>
            </a:pPr>
          </a:p>
          <a:p>
            <a:pPr marL="0" indent="0">
              <a:lnSpc>
                <a:spcPct val="90000"/>
              </a:lnSpc>
              <a:buSzTx/>
              <a:buNone/>
              <a:defRPr sz="1200"/>
            </a:pPr>
            <a:r>
              <a:t>J.P.Bouchon</a:t>
            </a:r>
          </a:p>
        </p:txBody>
      </p:sp>
      <p:sp>
        <p:nvSpPr>
          <p:cNvPr id="415" name="Shape 415"/>
          <p:cNvSpPr/>
          <p:nvPr>
            <p:ph type="sldNum" sz="quarter" idx="4294967295"/>
          </p:nvPr>
        </p:nvSpPr>
        <p:spPr>
          <a:xfrm>
            <a:off x="4432204" y="1080666"/>
            <a:ext cx="316168"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7" name="Shape 417"/>
          <p:cNvSpPr/>
          <p:nvPr>
            <p:ph type="title"/>
          </p:nvPr>
        </p:nvSpPr>
        <p:spPr>
          <a:xfrm>
            <a:off x="301752" y="228597"/>
            <a:ext cx="8534401" cy="758958"/>
          </a:xfrm>
          <a:prstGeom prst="rect">
            <a:avLst/>
          </a:prstGeom>
        </p:spPr>
        <p:txBody>
          <a:bodyPr/>
          <a:lstStyle/>
          <a:p>
            <a:pPr/>
            <a:r>
              <a:t>FRAGILITE : 1+2+3</a:t>
            </a:r>
          </a:p>
        </p:txBody>
      </p:sp>
      <p:sp>
        <p:nvSpPr>
          <p:cNvPr id="418" name="Shape 418"/>
          <p:cNvSpPr/>
          <p:nvPr>
            <p:ph type="body" idx="1"/>
          </p:nvPr>
        </p:nvSpPr>
        <p:spPr>
          <a:xfrm>
            <a:off x="301752" y="1527044"/>
            <a:ext cx="8503920" cy="4572006"/>
          </a:xfrm>
          <a:prstGeom prst="rect">
            <a:avLst/>
          </a:prstGeom>
        </p:spPr>
        <p:txBody>
          <a:bodyPr/>
          <a:lstStyle/>
          <a:p>
            <a:pPr>
              <a:buSzTx/>
              <a:buNone/>
            </a:pPr>
            <a:r>
              <a:t>	                     </a:t>
            </a:r>
          </a:p>
          <a:p>
            <a:pPr>
              <a:buSzTx/>
              <a:buNone/>
            </a:pPr>
            <a:r>
              <a:t>								</a:t>
            </a:r>
            <a:r>
              <a:rPr sz="2000"/>
              <a:t>vieillissement (1)</a:t>
            </a:r>
            <a:endParaRPr sz="2000"/>
          </a:p>
          <a:p>
            <a:pPr>
              <a:buSzTx/>
              <a:buNone/>
            </a:pPr>
            <a:r>
              <a:t>			</a:t>
            </a:r>
            <a:r>
              <a:rPr sz="2000"/>
              <a:t>maladie chronique (2)</a:t>
            </a:r>
            <a:endParaRPr sz="2000"/>
          </a:p>
          <a:p>
            <a:pPr>
              <a:buSzTx/>
              <a:buNone/>
            </a:pPr>
            <a:r>
              <a:t>				</a:t>
            </a:r>
          </a:p>
          <a:p>
            <a:pPr>
              <a:buSzTx/>
              <a:buNone/>
            </a:pPr>
            <a:r>
              <a:t>							</a:t>
            </a:r>
            <a:r>
              <a:rPr sz="2000"/>
              <a:t>déc.aiguë (3)</a:t>
            </a:r>
            <a:endParaRPr sz="2000"/>
          </a:p>
          <a:p>
            <a:pPr>
              <a:buSzTx/>
              <a:buNone/>
              <a:defRPr sz="2000"/>
            </a:pPr>
          </a:p>
          <a:p>
            <a:pPr>
              <a:buSzTx/>
              <a:buNone/>
            </a:pPr>
            <a:r>
              <a:t>					</a:t>
            </a:r>
          </a:p>
          <a:p>
            <a:pPr>
              <a:buSzTx/>
              <a:buNone/>
            </a:pPr>
          </a:p>
          <a:p>
            <a:pPr>
              <a:spcBef>
                <a:spcPts val="400"/>
              </a:spcBef>
              <a:buSzTx/>
              <a:buNone/>
              <a:defRPr sz="2000"/>
            </a:pPr>
            <a:r>
              <a:t>					seuil patho</a:t>
            </a:r>
          </a:p>
        </p:txBody>
      </p:sp>
      <p:sp>
        <p:nvSpPr>
          <p:cNvPr id="419" name="Shape 419"/>
          <p:cNvSpPr/>
          <p:nvPr/>
        </p:nvSpPr>
        <p:spPr>
          <a:xfrm flipH="1">
            <a:off x="1066799" y="1484782"/>
            <a:ext cx="5" cy="4191006"/>
          </a:xfrm>
          <a:prstGeom prst="line">
            <a:avLst/>
          </a:prstGeom>
          <a:ln>
            <a:solidFill>
              <a:srgbClr val="000000"/>
            </a:solidFill>
          </a:ln>
        </p:spPr>
        <p:txBody>
          <a:bodyPr lIns="45718" tIns="45718" rIns="45718" bIns="45718"/>
          <a:lstStyle/>
          <a:p>
            <a:pPr/>
          </a:p>
        </p:txBody>
      </p:sp>
      <p:sp>
        <p:nvSpPr>
          <p:cNvPr id="420" name="Shape 420"/>
          <p:cNvSpPr/>
          <p:nvPr/>
        </p:nvSpPr>
        <p:spPr>
          <a:xfrm>
            <a:off x="1066800" y="6400800"/>
            <a:ext cx="6705601" cy="0"/>
          </a:xfrm>
          <a:prstGeom prst="line">
            <a:avLst/>
          </a:prstGeom>
          <a:ln>
            <a:solidFill>
              <a:srgbClr val="000000"/>
            </a:solidFill>
          </a:ln>
        </p:spPr>
        <p:txBody>
          <a:bodyPr lIns="45718" tIns="45718" rIns="45718" bIns="45718"/>
          <a:lstStyle/>
          <a:p>
            <a:pPr/>
          </a:p>
        </p:txBody>
      </p:sp>
      <p:sp>
        <p:nvSpPr>
          <p:cNvPr id="421" name="Shape 421"/>
          <p:cNvSpPr/>
          <p:nvPr/>
        </p:nvSpPr>
        <p:spPr>
          <a:xfrm>
            <a:off x="1371597" y="1700807"/>
            <a:ext cx="6553205" cy="381005"/>
          </a:xfrm>
          <a:prstGeom prst="line">
            <a:avLst/>
          </a:prstGeom>
          <a:ln>
            <a:solidFill>
              <a:srgbClr val="002060"/>
            </a:solidFill>
          </a:ln>
        </p:spPr>
        <p:txBody>
          <a:bodyPr lIns="45718" tIns="45718" rIns="45718" bIns="45718"/>
          <a:lstStyle/>
          <a:p>
            <a:pPr/>
          </a:p>
        </p:txBody>
      </p:sp>
      <p:sp>
        <p:nvSpPr>
          <p:cNvPr id="422" name="Shape 422"/>
          <p:cNvSpPr/>
          <p:nvPr/>
        </p:nvSpPr>
        <p:spPr>
          <a:xfrm>
            <a:off x="2362198" y="2133599"/>
            <a:ext cx="5562606" cy="1219204"/>
          </a:xfrm>
          <a:prstGeom prst="line">
            <a:avLst/>
          </a:prstGeom>
          <a:ln>
            <a:solidFill>
              <a:srgbClr val="A9432B"/>
            </a:solidFill>
          </a:ln>
        </p:spPr>
        <p:txBody>
          <a:bodyPr lIns="45718" tIns="45718" rIns="45718" bIns="45718"/>
          <a:lstStyle/>
          <a:p>
            <a:pPr/>
          </a:p>
        </p:txBody>
      </p:sp>
      <p:sp>
        <p:nvSpPr>
          <p:cNvPr id="423" name="Shape 423"/>
          <p:cNvSpPr/>
          <p:nvPr/>
        </p:nvSpPr>
        <p:spPr>
          <a:xfrm>
            <a:off x="5562598" y="3352798"/>
            <a:ext cx="1371604" cy="2667004"/>
          </a:xfrm>
          <a:prstGeom prst="line">
            <a:avLst/>
          </a:prstGeom>
          <a:ln>
            <a:solidFill>
              <a:srgbClr val="FF0000"/>
            </a:solidFill>
          </a:ln>
        </p:spPr>
        <p:txBody>
          <a:bodyPr lIns="45718" tIns="45718" rIns="45718" bIns="45718"/>
          <a:lstStyle/>
          <a:p>
            <a:pPr/>
          </a:p>
        </p:txBody>
      </p:sp>
      <p:sp>
        <p:nvSpPr>
          <p:cNvPr id="424" name="Shape 424"/>
          <p:cNvSpPr/>
          <p:nvPr/>
        </p:nvSpPr>
        <p:spPr>
          <a:xfrm>
            <a:off x="1371597" y="5562600"/>
            <a:ext cx="6019807" cy="0"/>
          </a:xfrm>
          <a:prstGeom prst="line">
            <a:avLst/>
          </a:prstGeom>
          <a:ln>
            <a:solidFill>
              <a:srgbClr val="000000"/>
            </a:solidFill>
          </a:ln>
        </p:spPr>
        <p:txBody>
          <a:bodyPr lIns="45718" tIns="45718" rIns="45718" bIns="45718"/>
          <a:lstStyle/>
          <a:p>
            <a:pPr/>
          </a:p>
        </p:txBody>
      </p:sp>
      <p:sp>
        <p:nvSpPr>
          <p:cNvPr id="425" name="Shape 425"/>
          <p:cNvSpPr/>
          <p:nvPr>
            <p:ph type="sldNum" sz="quarter" idx="4294967295"/>
          </p:nvPr>
        </p:nvSpPr>
        <p:spPr>
          <a:xfrm>
            <a:off x="4450907" y="1080666"/>
            <a:ext cx="278762"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7" name="Shape 427"/>
          <p:cNvSpPr/>
          <p:nvPr>
            <p:ph type="title"/>
          </p:nvPr>
        </p:nvSpPr>
        <p:spPr>
          <a:xfrm>
            <a:off x="301752" y="228597"/>
            <a:ext cx="8534401" cy="758958"/>
          </a:xfrm>
          <a:prstGeom prst="rect">
            <a:avLst/>
          </a:prstGeom>
        </p:spPr>
        <p:txBody>
          <a:bodyPr/>
          <a:lstStyle/>
          <a:p>
            <a:pPr/>
            <a:r>
              <a:t>FRAGILITE</a:t>
            </a:r>
          </a:p>
        </p:txBody>
      </p:sp>
      <p:sp>
        <p:nvSpPr>
          <p:cNvPr id="428" name="Shape 428"/>
          <p:cNvSpPr/>
          <p:nvPr>
            <p:ph type="body" idx="1"/>
          </p:nvPr>
        </p:nvSpPr>
        <p:spPr>
          <a:xfrm>
            <a:off x="301752" y="1527044"/>
            <a:ext cx="8503920" cy="4572006"/>
          </a:xfrm>
          <a:prstGeom prst="rect">
            <a:avLst/>
          </a:prstGeom>
        </p:spPr>
        <p:txBody>
          <a:bodyPr/>
          <a:lstStyle/>
          <a:p>
            <a:pPr/>
            <a:r>
              <a:t>3 stades </a:t>
            </a:r>
          </a:p>
          <a:p>
            <a:pPr lvl="1" marL="788669" indent="-514350">
              <a:spcBef>
                <a:spcPts val="500"/>
              </a:spcBef>
              <a:buClr>
                <a:schemeClr val="accent2"/>
              </a:buClr>
              <a:buFontTx/>
              <a:buAutoNum type="arabicPeriod" startAt="1"/>
              <a:defRPr sz="2200">
                <a:solidFill>
                  <a:srgbClr val="646B86"/>
                </a:solidFill>
              </a:defRPr>
            </a:pPr>
            <a:r>
              <a:t>Pré-fragilité : réserves physiologiques diminuées mais suffisantes aux situations de stress, récupération possible</a:t>
            </a:r>
          </a:p>
          <a:p>
            <a:pPr lvl="1" marL="788669" indent="-514350">
              <a:spcBef>
                <a:spcPts val="500"/>
              </a:spcBef>
              <a:buClr>
                <a:schemeClr val="accent2"/>
              </a:buClr>
              <a:buFontTx/>
              <a:buAutoNum type="arabicPeriod" startAt="1"/>
              <a:defRPr sz="2200">
                <a:solidFill>
                  <a:srgbClr val="646B86"/>
                </a:solidFill>
              </a:defRPr>
            </a:pPr>
            <a:r>
              <a:t>Fragilité : récupération plus lente et incomplète après un évènement aigu, insuffisance des réserves fonctionnelles</a:t>
            </a:r>
          </a:p>
          <a:p>
            <a:pPr lvl="1" marL="788669" indent="-514350">
              <a:spcBef>
                <a:spcPts val="500"/>
              </a:spcBef>
              <a:buClr>
                <a:schemeClr val="accent2"/>
              </a:buClr>
              <a:buFontTx/>
              <a:buAutoNum type="arabicPeriod" startAt="1"/>
              <a:defRPr sz="2200">
                <a:solidFill>
                  <a:srgbClr val="646B86"/>
                </a:solidFill>
              </a:defRPr>
            </a:pPr>
            <a:r>
              <a:t>Complications de la fragilité : altération sévère des réserves, incapacité à faire face au stress, risque de chute, d’infection nosocomiale, d’institutionnalisation, de décès</a:t>
            </a:r>
          </a:p>
        </p:txBody>
      </p:sp>
      <p:sp>
        <p:nvSpPr>
          <p:cNvPr id="429" name="Shape 429"/>
          <p:cNvSpPr/>
          <p:nvPr>
            <p:ph type="sldNum" sz="quarter" idx="4294967295"/>
          </p:nvPr>
        </p:nvSpPr>
        <p:spPr>
          <a:xfrm>
            <a:off x="4437810" y="1080666"/>
            <a:ext cx="304956"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1" name="Shape 431"/>
          <p:cNvSpPr/>
          <p:nvPr>
            <p:ph type="title"/>
          </p:nvPr>
        </p:nvSpPr>
        <p:spPr>
          <a:xfrm>
            <a:off x="301752" y="228598"/>
            <a:ext cx="8534401" cy="758957"/>
          </a:xfrm>
          <a:prstGeom prst="rect">
            <a:avLst/>
          </a:prstGeom>
        </p:spPr>
        <p:txBody>
          <a:bodyPr/>
          <a:lstStyle/>
          <a:p>
            <a:pPr/>
            <a:r>
              <a:t>AUTRES CRITERES</a:t>
            </a:r>
          </a:p>
        </p:txBody>
      </p:sp>
      <p:sp>
        <p:nvSpPr>
          <p:cNvPr id="432" name="Shape 432"/>
          <p:cNvSpPr/>
          <p:nvPr>
            <p:ph type="sldNum" sz="quarter" idx="4294967295"/>
          </p:nvPr>
        </p:nvSpPr>
        <p:spPr>
          <a:xfrm>
            <a:off x="4438505" y="1080666"/>
            <a:ext cx="303566"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33" name="Shape 433"/>
          <p:cNvSpPr/>
          <p:nvPr>
            <p:ph type="body" idx="1"/>
          </p:nvPr>
        </p:nvSpPr>
        <p:spPr>
          <a:xfrm>
            <a:off x="301752" y="1527044"/>
            <a:ext cx="8503920" cy="4572006"/>
          </a:xfrm>
          <a:prstGeom prst="rect">
            <a:avLst/>
          </a:prstGeom>
        </p:spPr>
        <p:txBody>
          <a:bodyPr/>
          <a:lstStyle/>
          <a:p>
            <a:pPr marL="268833" indent="-268833" defTabSz="896111">
              <a:spcBef>
                <a:spcPts val="500"/>
              </a:spcBef>
              <a:defRPr sz="2600"/>
            </a:pPr>
            <a:r>
              <a:t>Lymphopénie</a:t>
            </a:r>
          </a:p>
          <a:p>
            <a:pPr marL="268833" indent="-268833" defTabSz="896111">
              <a:spcBef>
                <a:spcPts val="500"/>
              </a:spcBef>
              <a:defRPr sz="2600"/>
            </a:pPr>
            <a:r>
              <a:t>Leptine / Grêline</a:t>
            </a:r>
          </a:p>
          <a:p>
            <a:pPr marL="268833" indent="-268833" defTabSz="896111">
              <a:spcBef>
                <a:spcPts val="500"/>
              </a:spcBef>
              <a:defRPr sz="2600"/>
            </a:pPr>
            <a:r>
              <a:t>Altération fonction rénale</a:t>
            </a:r>
          </a:p>
          <a:p>
            <a:pPr marL="268833" indent="-268833" defTabSz="896111">
              <a:spcBef>
                <a:spcPts val="500"/>
              </a:spcBef>
              <a:defRPr sz="2600"/>
            </a:pPr>
            <a:r>
              <a:t>Troubles cognitifs</a:t>
            </a:r>
          </a:p>
          <a:p>
            <a:pPr marL="268833" indent="-268833" defTabSz="896111">
              <a:spcBef>
                <a:spcPts val="500"/>
              </a:spcBef>
              <a:defRPr sz="2600"/>
            </a:pPr>
            <a:r>
              <a:t>Isolement social</a:t>
            </a:r>
          </a:p>
          <a:p>
            <a:pPr marL="268833" indent="-268833" defTabSz="896111">
              <a:spcBef>
                <a:spcPts val="500"/>
              </a:spcBef>
              <a:defRPr sz="2600"/>
            </a:pPr>
            <a:r>
              <a:t>Faible ressources</a:t>
            </a:r>
          </a:p>
          <a:p>
            <a:pPr marL="268833" indent="-268833" defTabSz="896111">
              <a:spcBef>
                <a:spcPts val="500"/>
              </a:spcBef>
              <a:defRPr sz="2600"/>
            </a:pPr>
            <a:r>
              <a:t>augm cortisol, augm prot infl (CRP, IL6), facteurs de coag (VII, D-dimères)</a:t>
            </a:r>
          </a:p>
          <a:p>
            <a:pPr marL="268833" indent="-268833" defTabSz="896111">
              <a:spcBef>
                <a:spcPts val="500"/>
              </a:spcBef>
              <a:defRPr sz="2600"/>
            </a:pPr>
            <a:r>
              <a:t>baisse DHEA, IGF1, 25 OH D3</a:t>
            </a:r>
          </a:p>
          <a:p>
            <a:pPr marL="268833" indent="-268833" defTabSz="896111">
              <a:spcBef>
                <a:spcPts val="500"/>
              </a:spcBef>
              <a:defRPr sz="2600"/>
            </a:pPr>
            <a:r>
              <a:t>anémie</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5" name="Shape 435"/>
          <p:cNvSpPr/>
          <p:nvPr>
            <p:ph type="title"/>
          </p:nvPr>
        </p:nvSpPr>
        <p:spPr>
          <a:xfrm>
            <a:off x="301752" y="228599"/>
            <a:ext cx="8534401" cy="758954"/>
          </a:xfrm>
          <a:prstGeom prst="rect">
            <a:avLst/>
          </a:prstGeom>
        </p:spPr>
        <p:txBody>
          <a:bodyPr/>
          <a:lstStyle/>
          <a:p>
            <a:pPr/>
            <a:r>
              <a:t>FACTEURS DE VULNERABILITE</a:t>
            </a:r>
          </a:p>
        </p:txBody>
      </p:sp>
      <p:sp>
        <p:nvSpPr>
          <p:cNvPr id="436" name="Shape 436"/>
          <p:cNvSpPr/>
          <p:nvPr>
            <p:ph type="body" idx="1"/>
          </p:nvPr>
        </p:nvSpPr>
        <p:spPr>
          <a:xfrm>
            <a:off x="301752" y="1527047"/>
            <a:ext cx="8503920" cy="4572002"/>
          </a:xfrm>
          <a:prstGeom prst="rect">
            <a:avLst/>
          </a:prstGeom>
        </p:spPr>
        <p:txBody>
          <a:bodyPr/>
          <a:lstStyle/>
          <a:p>
            <a:pPr marL="0" indent="0">
              <a:buSzTx/>
              <a:buNone/>
            </a:pPr>
            <a:r>
              <a:t>Le contexte propre au patient</a:t>
            </a:r>
          </a:p>
          <a:p>
            <a:pPr marL="270710" indent="-270710">
              <a:buClrTx/>
              <a:buSzPct val="100000"/>
              <a:buFontTx/>
              <a:buChar char="•"/>
              <a:defRPr sz="2300"/>
            </a:pPr>
            <a:r>
              <a:t>Fragilité, comorbidités actives, polymérisation</a:t>
            </a:r>
          </a:p>
          <a:p>
            <a:pPr marL="270710" indent="-270710">
              <a:buClrTx/>
              <a:buSzPct val="100000"/>
              <a:buFontTx/>
              <a:buChar char="•"/>
              <a:defRPr sz="2300"/>
            </a:pPr>
            <a:r>
              <a:t>Déclin fonctionnel, atteinte cognitive, dépendance installée</a:t>
            </a:r>
          </a:p>
          <a:p>
            <a:pPr marL="270710" indent="-270710">
              <a:buClrTx/>
              <a:buSzPct val="100000"/>
              <a:buFontTx/>
              <a:buChar char="•"/>
              <a:defRPr sz="2300"/>
            </a:pPr>
            <a:r>
              <a:t>Atypies cliniques, chutes, confusion</a:t>
            </a:r>
          </a:p>
          <a:p>
            <a:pPr marL="0" indent="0">
              <a:buSzTx/>
              <a:buNone/>
            </a:pPr>
            <a:r>
              <a:t>La nature de la médicalisation</a:t>
            </a:r>
          </a:p>
          <a:p>
            <a:pPr marL="270710" indent="-270710">
              <a:buClrTx/>
              <a:buSzPct val="100000"/>
              <a:buFontTx/>
              <a:buChar char="•"/>
              <a:defRPr sz="2300"/>
            </a:pPr>
            <a:r>
              <a:t>Surmédicalisation, sousmédicalisation</a:t>
            </a:r>
          </a:p>
          <a:p>
            <a:pPr marL="270710" indent="-270710">
              <a:buClrTx/>
              <a:buSzPct val="100000"/>
              <a:buFontTx/>
              <a:buChar char="•"/>
              <a:defRPr sz="2300"/>
            </a:pPr>
            <a:r>
              <a:t>Médicalisation dysfonctionnelle</a:t>
            </a:r>
          </a:p>
          <a:p>
            <a:pPr marL="0" indent="0">
              <a:buSzTx/>
              <a:buNone/>
            </a:pPr>
            <a:r>
              <a:t>L’évolution de l’hôpital</a:t>
            </a:r>
          </a:p>
          <a:p>
            <a:pPr marL="270710" indent="-270710">
              <a:buClrTx/>
              <a:buSzPct val="100000"/>
              <a:buFontTx/>
              <a:buChar char="•"/>
              <a:defRPr sz="2300"/>
            </a:pPr>
            <a:r>
              <a:t>plateau biotechnologique</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8" name="Shape 438"/>
          <p:cNvSpPr/>
          <p:nvPr>
            <p:ph type="title"/>
          </p:nvPr>
        </p:nvSpPr>
        <p:spPr>
          <a:xfrm>
            <a:off x="301752" y="228599"/>
            <a:ext cx="8534401" cy="758954"/>
          </a:xfrm>
          <a:prstGeom prst="rect">
            <a:avLst/>
          </a:prstGeom>
        </p:spPr>
        <p:txBody>
          <a:bodyPr/>
          <a:lstStyle/>
          <a:p>
            <a:pPr/>
            <a:r>
              <a:t>DES VULNERABILITES ?</a:t>
            </a:r>
          </a:p>
        </p:txBody>
      </p:sp>
      <p:sp>
        <p:nvSpPr>
          <p:cNvPr id="439" name="Shape 439"/>
          <p:cNvSpPr/>
          <p:nvPr>
            <p:ph type="body" idx="1"/>
          </p:nvPr>
        </p:nvSpPr>
        <p:spPr>
          <a:xfrm>
            <a:off x="301752" y="1527047"/>
            <a:ext cx="8503920" cy="4572002"/>
          </a:xfrm>
          <a:prstGeom prst="rect">
            <a:avLst/>
          </a:prstGeom>
        </p:spPr>
        <p:txBody>
          <a:bodyPr/>
          <a:lstStyle/>
          <a:p>
            <a:pPr/>
            <a:r>
              <a:t>Psychoaffective (peur, régression, refus…)</a:t>
            </a:r>
          </a:p>
          <a:p>
            <a:pPr/>
            <a:r>
              <a:t>Physique (cascade iatrogène, déclin fonctionnel..)</a:t>
            </a:r>
          </a:p>
          <a:p>
            <a:pPr/>
            <a:r>
              <a:t>Socio-familiale (difficultés financières, précarisation…)</a:t>
            </a:r>
          </a:p>
          <a:p>
            <a:pPr/>
            <a:r>
              <a:t>Existentielle (garder du sens, acceptation…)</a:t>
            </a:r>
          </a:p>
          <a:p>
            <a:pPr/>
            <a:r>
              <a:t>Aspects éthiques et relationnels (autonomie, place du sujet dans la décision, consentement…)</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1" name="Shape 441"/>
          <p:cNvSpPr/>
          <p:nvPr>
            <p:ph type="title"/>
          </p:nvPr>
        </p:nvSpPr>
        <p:spPr>
          <a:xfrm>
            <a:off x="301752" y="228598"/>
            <a:ext cx="8534401" cy="758957"/>
          </a:xfrm>
          <a:prstGeom prst="rect">
            <a:avLst/>
          </a:prstGeom>
        </p:spPr>
        <p:txBody>
          <a:bodyPr/>
          <a:lstStyle/>
          <a:p>
            <a:pPr/>
            <a:r>
              <a:t>TRAITEMENT DE LA FRAGILITE ?</a:t>
            </a:r>
          </a:p>
        </p:txBody>
      </p:sp>
      <p:sp>
        <p:nvSpPr>
          <p:cNvPr id="442" name="Shape 442"/>
          <p:cNvSpPr/>
          <p:nvPr>
            <p:ph type="sldNum" sz="quarter" idx="4294967295"/>
          </p:nvPr>
        </p:nvSpPr>
        <p:spPr>
          <a:xfrm>
            <a:off x="4437066" y="1080666"/>
            <a:ext cx="306444"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43" name="Shape 443"/>
          <p:cNvSpPr/>
          <p:nvPr>
            <p:ph type="body" idx="1"/>
          </p:nvPr>
        </p:nvSpPr>
        <p:spPr>
          <a:xfrm>
            <a:off x="301752" y="1527044"/>
            <a:ext cx="8503920" cy="4572006"/>
          </a:xfrm>
          <a:prstGeom prst="rect">
            <a:avLst/>
          </a:prstGeom>
        </p:spPr>
        <p:txBody>
          <a:bodyPr/>
          <a:lstStyle/>
          <a:p>
            <a:pPr/>
            <a:r>
              <a:t>Prévention de la Sarcopénie</a:t>
            </a:r>
          </a:p>
          <a:p>
            <a:pPr/>
            <a:r>
              <a:t>Attitude positive et dynamique </a:t>
            </a:r>
            <a:r>
              <a:rPr sz="1400"/>
              <a:t>(OSTIR 2004)</a:t>
            </a:r>
            <a:endParaRPr sz="1400"/>
          </a:p>
          <a:p>
            <a:pPr/>
            <a:r>
              <a:t>Prévention primaire et prise en charge optimale de pathologies chroniques</a:t>
            </a:r>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5" name="Shape 445"/>
          <p:cNvSpPr/>
          <p:nvPr>
            <p:ph type="title"/>
          </p:nvPr>
        </p:nvSpPr>
        <p:spPr>
          <a:xfrm>
            <a:off x="301752" y="228597"/>
            <a:ext cx="8534401" cy="758958"/>
          </a:xfrm>
          <a:prstGeom prst="rect">
            <a:avLst/>
          </a:prstGeom>
        </p:spPr>
        <p:txBody>
          <a:bodyPr/>
          <a:lstStyle/>
          <a:p>
            <a:pPr/>
            <a:r>
              <a:t>EGS : dépister les fragiles</a:t>
            </a:r>
          </a:p>
        </p:txBody>
      </p:sp>
      <p:sp>
        <p:nvSpPr>
          <p:cNvPr id="446" name="Shape 446"/>
          <p:cNvSpPr/>
          <p:nvPr>
            <p:ph type="body" idx="1"/>
          </p:nvPr>
        </p:nvSpPr>
        <p:spPr>
          <a:xfrm>
            <a:off x="301752" y="1527044"/>
            <a:ext cx="8503920" cy="4572006"/>
          </a:xfrm>
          <a:prstGeom prst="rect">
            <a:avLst/>
          </a:prstGeom>
        </p:spPr>
        <p:txBody>
          <a:bodyPr/>
          <a:lstStyle/>
          <a:p>
            <a:pPr/>
            <a:r>
              <a:t>En HDJ idéalement</a:t>
            </a:r>
          </a:p>
          <a:p>
            <a:pPr/>
            <a:r>
              <a:t>Multidisciplinaire (IDE, kine, AS, psycho, médecin)</a:t>
            </a:r>
          </a:p>
          <a:p>
            <a:pPr/>
            <a:r>
              <a:t>Tests validés et reproductibles</a:t>
            </a:r>
          </a:p>
          <a:p>
            <a:pPr/>
            <a:r>
              <a:t>Prévention des situations de dépendance</a:t>
            </a:r>
          </a:p>
          <a:p>
            <a:pPr/>
            <a:r>
              <a:t>Amélioration globale de la santé et de la QOL</a:t>
            </a:r>
          </a:p>
          <a:p>
            <a:pPr/>
            <a:r>
              <a:t>Evite les situations de crise par une action en amont de l’hospitalisation</a:t>
            </a:r>
          </a:p>
          <a:p>
            <a:pPr/>
            <a:r>
              <a:t>Propositions d’interventions préventives</a:t>
            </a:r>
          </a:p>
        </p:txBody>
      </p:sp>
      <p:sp>
        <p:nvSpPr>
          <p:cNvPr id="447" name="Shape 447"/>
          <p:cNvSpPr/>
          <p:nvPr>
            <p:ph type="sldNum" sz="quarter" idx="4294967295"/>
          </p:nvPr>
        </p:nvSpPr>
        <p:spPr>
          <a:xfrm>
            <a:off x="4443515" y="1080666"/>
            <a:ext cx="293546"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9" name="Shape 449"/>
          <p:cNvSpPr/>
          <p:nvPr>
            <p:ph type="title"/>
          </p:nvPr>
        </p:nvSpPr>
        <p:spPr>
          <a:xfrm>
            <a:off x="301752" y="228598"/>
            <a:ext cx="8534401" cy="758957"/>
          </a:xfrm>
          <a:prstGeom prst="rect">
            <a:avLst/>
          </a:prstGeom>
        </p:spPr>
        <p:txBody>
          <a:bodyPr/>
          <a:lstStyle/>
          <a:p>
            <a:pPr/>
            <a:r>
              <a:t>EGS</a:t>
            </a:r>
          </a:p>
        </p:txBody>
      </p:sp>
      <p:sp>
        <p:nvSpPr>
          <p:cNvPr id="450" name="Shape 450"/>
          <p:cNvSpPr/>
          <p:nvPr>
            <p:ph type="sldNum" sz="quarter" idx="4294967295"/>
          </p:nvPr>
        </p:nvSpPr>
        <p:spPr>
          <a:xfrm>
            <a:off x="4433990" y="1080666"/>
            <a:ext cx="312596"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51" name="Shape 451"/>
          <p:cNvSpPr/>
          <p:nvPr>
            <p:ph type="body" idx="1"/>
          </p:nvPr>
        </p:nvSpPr>
        <p:spPr>
          <a:xfrm>
            <a:off x="301752" y="1527044"/>
            <a:ext cx="8503920" cy="4572006"/>
          </a:xfrm>
          <a:prstGeom prst="rect">
            <a:avLst/>
          </a:prstGeom>
        </p:spPr>
        <p:txBody>
          <a:bodyPr/>
          <a:lstStyle/>
          <a:p>
            <a:pPr marL="0" indent="0">
              <a:buSzTx/>
              <a:buNone/>
              <a:defRPr b="1"/>
            </a:pPr>
            <a:r>
              <a:t>TUG, Station unipodale (marche, équilibre)</a:t>
            </a:r>
          </a:p>
          <a:p>
            <a:pPr marL="0" indent="0">
              <a:buSzTx/>
              <a:buNone/>
              <a:defRPr sz="1200"/>
            </a:pPr>
            <a:r>
              <a:t>Vellas, Aging Clin Ex Res 1997</a:t>
            </a:r>
          </a:p>
          <a:p>
            <a:pPr marL="0" indent="0">
              <a:buSzTx/>
              <a:buNone/>
              <a:defRPr sz="1200"/>
            </a:pPr>
            <a:r>
              <a:t>Podsidalo, J Am Soc 1991</a:t>
            </a:r>
          </a:p>
          <a:p>
            <a:pPr marL="0" indent="0">
              <a:buSzTx/>
              <a:buNone/>
              <a:defRPr b="1"/>
            </a:pPr>
            <a:r>
              <a:t>ADL / IADL</a:t>
            </a:r>
          </a:p>
          <a:p>
            <a:pPr marL="0" indent="0" defTabSz="896111">
              <a:buSzTx/>
              <a:buNone/>
              <a:defRPr sz="1200"/>
            </a:pPr>
            <a:r>
              <a:t>Baberger-Gateau P., Age and</a:t>
            </a:r>
          </a:p>
          <a:p>
            <a:pPr marL="0" indent="0" defTabSz="896111">
              <a:buSzTx/>
              <a:buNone/>
              <a:defRPr sz="1200"/>
            </a:pPr>
            <a:r>
              <a:t> Ageing, 1993</a:t>
            </a:r>
            <a:endParaRPr sz="1300">
              <a:solidFill>
                <a:schemeClr val="accent1">
                  <a:satOff val="-11422"/>
                  <a:lumOff val="-11058"/>
                </a:schemeClr>
              </a:solidFill>
            </a:endParaRPr>
          </a:p>
          <a:p>
            <a:pPr marL="0" indent="0" defTabSz="896111">
              <a:buSzTx/>
              <a:buNone/>
              <a:defRPr b="1" sz="2600"/>
            </a:pPr>
            <a:r>
              <a:t>MMS</a:t>
            </a:r>
          </a:p>
          <a:p>
            <a:pPr marL="0" indent="0">
              <a:buSzTx/>
              <a:buNone/>
              <a:defRPr sz="1200"/>
            </a:pPr>
            <a:r>
              <a:t>Holstein, J Psychol Res, 1975 </a:t>
            </a:r>
          </a:p>
          <a:p>
            <a:pPr marL="0" indent="0">
              <a:buSzTx/>
              <a:buNone/>
              <a:defRPr b="1"/>
            </a:pPr>
            <a:r>
              <a:t>MNA</a:t>
            </a:r>
          </a:p>
          <a:p>
            <a:pPr marL="0" indent="0">
              <a:buSzTx/>
              <a:buNone/>
              <a:defRPr b="1"/>
            </a:pPr>
            <a:r>
              <a:t>GDS </a:t>
            </a:r>
          </a:p>
          <a:p>
            <a:pPr marL="0" indent="0">
              <a:buSzTx/>
              <a:buNone/>
              <a:defRPr sz="1200"/>
            </a:pPr>
            <a:r>
              <a:t>Sheik, Yesavage, Clin Gerontol 1986</a:t>
            </a:r>
          </a:p>
        </p:txBody>
      </p:sp>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3" name="Shape 453"/>
          <p:cNvSpPr/>
          <p:nvPr>
            <p:ph type="title"/>
          </p:nvPr>
        </p:nvSpPr>
        <p:spPr>
          <a:xfrm>
            <a:off x="301752" y="228598"/>
            <a:ext cx="8534401" cy="758957"/>
          </a:xfrm>
          <a:prstGeom prst="rect">
            <a:avLst/>
          </a:prstGeom>
        </p:spPr>
        <p:txBody>
          <a:bodyPr/>
          <a:lstStyle/>
          <a:p>
            <a:pPr/>
            <a:r>
              <a:t>COMORBIDITES</a:t>
            </a:r>
          </a:p>
        </p:txBody>
      </p:sp>
      <p:sp>
        <p:nvSpPr>
          <p:cNvPr id="454" name="Shape 454"/>
          <p:cNvSpPr/>
          <p:nvPr>
            <p:ph type="body" idx="1"/>
          </p:nvPr>
        </p:nvSpPr>
        <p:spPr>
          <a:xfrm>
            <a:off x="301752" y="1524000"/>
            <a:ext cx="8534401" cy="4599433"/>
          </a:xfrm>
          <a:prstGeom prst="rect">
            <a:avLst/>
          </a:prstGeom>
        </p:spPr>
        <p:txBody>
          <a:bodyPr/>
          <a:lstStyle/>
          <a:p>
            <a:pPr/>
            <a:r>
              <a:t>Indice de CHARLSON</a:t>
            </a:r>
          </a:p>
          <a:p>
            <a:pPr/>
            <a:r>
              <a:t>CIRS G (Cumulative Illness Rating Scale)</a:t>
            </a:r>
          </a:p>
        </p:txBody>
      </p:sp>
      <p:sp>
        <p:nvSpPr>
          <p:cNvPr id="455" name="Shape 455"/>
          <p:cNvSpPr/>
          <p:nvPr>
            <p:ph type="sldNum" sz="quarter" idx="4294967295"/>
          </p:nvPr>
        </p:nvSpPr>
        <p:spPr>
          <a:xfrm>
            <a:off x="4418778" y="1094468"/>
            <a:ext cx="306444"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9" name="Shape 379"/>
          <p:cNvSpPr/>
          <p:nvPr>
            <p:ph type="title"/>
          </p:nvPr>
        </p:nvSpPr>
        <p:spPr>
          <a:xfrm>
            <a:off x="301752" y="228597"/>
            <a:ext cx="8534401" cy="758958"/>
          </a:xfrm>
          <a:prstGeom prst="rect">
            <a:avLst/>
          </a:prstGeom>
        </p:spPr>
        <p:txBody>
          <a:bodyPr/>
          <a:lstStyle/>
          <a:p>
            <a:pPr/>
            <a:r>
              <a:t>VIEILLISSEMENT : épidémiologie</a:t>
            </a:r>
          </a:p>
        </p:txBody>
      </p:sp>
      <p:sp>
        <p:nvSpPr>
          <p:cNvPr id="380" name="Shape 380"/>
          <p:cNvSpPr/>
          <p:nvPr>
            <p:ph type="body" idx="1"/>
          </p:nvPr>
        </p:nvSpPr>
        <p:spPr>
          <a:xfrm>
            <a:off x="301752" y="1527044"/>
            <a:ext cx="8503920" cy="4572006"/>
          </a:xfrm>
          <a:prstGeom prst="rect">
            <a:avLst/>
          </a:prstGeom>
        </p:spPr>
        <p:txBody>
          <a:bodyPr/>
          <a:lstStyle/>
          <a:p>
            <a:pPr marL="268833" indent="-268833" defTabSz="896111">
              <a:lnSpc>
                <a:spcPct val="90000"/>
              </a:lnSpc>
              <a:defRPr sz="2600"/>
            </a:pPr>
          </a:p>
          <a:p>
            <a:pPr marL="268833" indent="-268833" defTabSz="896111">
              <a:lnSpc>
                <a:spcPct val="90000"/>
              </a:lnSpc>
              <a:defRPr sz="2600"/>
            </a:pPr>
            <a:r>
              <a:t>65 ans et + : 17,1% de la population</a:t>
            </a:r>
          </a:p>
          <a:p>
            <a:pPr marL="268833" indent="-268833" defTabSz="896111">
              <a:lnSpc>
                <a:spcPct val="90000"/>
              </a:lnSpc>
              <a:defRPr sz="2600"/>
            </a:pPr>
            <a:r>
              <a:t>75 ans et plus : 16% de la population en 2060</a:t>
            </a:r>
          </a:p>
          <a:p>
            <a:pPr marL="268833" indent="-268833" defTabSz="896111">
              <a:lnSpc>
                <a:spcPct val="90000"/>
              </a:lnSpc>
              <a:defRPr sz="2600"/>
            </a:pPr>
            <a:r>
              <a:t>1 million de nonagénaires attendus en 2060</a:t>
            </a:r>
          </a:p>
          <a:p>
            <a:pPr marL="268833" indent="-268833" defTabSz="896111">
              <a:lnSpc>
                <a:spcPct val="90000"/>
              </a:lnSpc>
              <a:defRPr sz="2600"/>
            </a:pPr>
            <a:r>
              <a:t>1 Français sur 3 aura plus de 60 ans en 2035</a:t>
            </a:r>
          </a:p>
          <a:p>
            <a:pPr marL="268833" indent="-268833" defTabSz="896111">
              <a:lnSpc>
                <a:spcPct val="90000"/>
              </a:lnSpc>
              <a:defRPr sz="2600"/>
            </a:pPr>
            <a:r>
              <a:t>16 à 25% des plus de 70 ans sont isolés</a:t>
            </a:r>
          </a:p>
          <a:p>
            <a:pPr marL="268833" indent="-268833" defTabSz="896111">
              <a:lnSpc>
                <a:spcPct val="90000"/>
              </a:lnSpc>
              <a:defRPr sz="2600"/>
            </a:pPr>
            <a:r>
              <a:t>Espérance de vie : INSEE</a:t>
            </a:r>
          </a:p>
          <a:p>
            <a:pPr lvl="1" marL="537666" indent="-268833" defTabSz="896111">
              <a:lnSpc>
                <a:spcPct val="90000"/>
              </a:lnSpc>
              <a:spcBef>
                <a:spcPts val="500"/>
              </a:spcBef>
              <a:buClr>
                <a:schemeClr val="accent2"/>
              </a:buClr>
              <a:buFont typeface="Wingdings"/>
              <a:buChar char="❖"/>
              <a:defRPr sz="2100">
                <a:solidFill>
                  <a:srgbClr val="646B86"/>
                </a:solidFill>
              </a:defRPr>
            </a:pPr>
            <a:r>
              <a:t>Hommes 78,2 ans</a:t>
            </a:r>
          </a:p>
          <a:p>
            <a:pPr lvl="1" marL="537666" indent="-268833" defTabSz="896111">
              <a:lnSpc>
                <a:spcPct val="90000"/>
              </a:lnSpc>
              <a:spcBef>
                <a:spcPts val="500"/>
              </a:spcBef>
              <a:buClr>
                <a:schemeClr val="accent2"/>
              </a:buClr>
              <a:buFont typeface="Wingdings"/>
              <a:buChar char="❖"/>
              <a:defRPr sz="2100">
                <a:solidFill>
                  <a:srgbClr val="646B86"/>
                </a:solidFill>
              </a:defRPr>
            </a:pPr>
            <a:r>
              <a:t>Femmes 84,8 ans</a:t>
            </a:r>
            <a:endParaRPr sz="2600"/>
          </a:p>
          <a:p>
            <a:pPr marL="0" indent="0" defTabSz="896111">
              <a:lnSpc>
                <a:spcPct val="90000"/>
              </a:lnSpc>
              <a:buSzTx/>
              <a:buNone/>
              <a:defRPr i="1" sz="2600"/>
            </a:pPr>
            <a:r>
              <a:t> </a:t>
            </a:r>
            <a:r>
              <a:rPr sz="1300"/>
              <a:t>(Murray CJL, Lopez AD 1996)</a:t>
            </a:r>
          </a:p>
        </p:txBody>
      </p:sp>
      <p:sp>
        <p:nvSpPr>
          <p:cNvPr id="381" name="Shape 381"/>
          <p:cNvSpPr/>
          <p:nvPr>
            <p:ph type="sldNum" sz="quarter" idx="4294967295"/>
          </p:nvPr>
        </p:nvSpPr>
        <p:spPr>
          <a:xfrm>
            <a:off x="4481464" y="1080663"/>
            <a:ext cx="217643"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7" name="Shape 457"/>
          <p:cNvSpPr/>
          <p:nvPr>
            <p:ph type="title"/>
          </p:nvPr>
        </p:nvSpPr>
        <p:spPr>
          <a:xfrm>
            <a:off x="301752" y="228598"/>
            <a:ext cx="8534401" cy="758957"/>
          </a:xfrm>
          <a:prstGeom prst="rect">
            <a:avLst/>
          </a:prstGeom>
        </p:spPr>
        <p:txBody>
          <a:bodyPr/>
          <a:lstStyle/>
          <a:p>
            <a:pPr/>
            <a:r>
              <a:t>RESULTATS</a:t>
            </a:r>
          </a:p>
        </p:txBody>
      </p:sp>
      <p:sp>
        <p:nvSpPr>
          <p:cNvPr id="458" name="Shape 458"/>
          <p:cNvSpPr/>
          <p:nvPr>
            <p:ph type="body" idx="1"/>
          </p:nvPr>
        </p:nvSpPr>
        <p:spPr>
          <a:xfrm>
            <a:off x="301752" y="1524000"/>
            <a:ext cx="8534401" cy="4599433"/>
          </a:xfrm>
          <a:prstGeom prst="rect">
            <a:avLst/>
          </a:prstGeom>
        </p:spPr>
        <p:txBody>
          <a:bodyPr/>
          <a:lstStyle/>
          <a:p>
            <a:pPr/>
            <a:r>
              <a:t>Diminution des hospitalisations</a:t>
            </a:r>
          </a:p>
          <a:p>
            <a:pPr/>
            <a:r>
              <a:t>Amélioration du niveau global de santé</a:t>
            </a:r>
          </a:p>
          <a:p>
            <a:pPr/>
            <a:r>
              <a:t>aide à la décision (Oncologie : support de discussion dans RCP, Cardiologie interventionnelle : cs pré TAVI)</a:t>
            </a:r>
          </a:p>
          <a:p>
            <a:pPr/>
            <a:r>
              <a:t> QOL</a:t>
            </a:r>
          </a:p>
          <a:p>
            <a:pPr/>
          </a:p>
          <a:p>
            <a:pPr marL="0" indent="0">
              <a:buSzTx/>
              <a:buNone/>
              <a:defRPr sz="1400"/>
            </a:pPr>
            <a:r>
              <a:t>Monfardini et al, Cancer 1996</a:t>
            </a:r>
          </a:p>
        </p:txBody>
      </p:sp>
      <p:sp>
        <p:nvSpPr>
          <p:cNvPr id="459" name="Shape 459"/>
          <p:cNvSpPr/>
          <p:nvPr>
            <p:ph type="sldNum" sz="quarter" idx="4294967295"/>
          </p:nvPr>
        </p:nvSpPr>
        <p:spPr>
          <a:xfrm>
            <a:off x="4400819" y="1094468"/>
            <a:ext cx="342362"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1" name="Shape 461"/>
          <p:cNvSpPr/>
          <p:nvPr>
            <p:ph type="title"/>
          </p:nvPr>
        </p:nvSpPr>
        <p:spPr>
          <a:xfrm>
            <a:off x="301752" y="228598"/>
            <a:ext cx="8534401" cy="758957"/>
          </a:xfrm>
          <a:prstGeom prst="rect">
            <a:avLst/>
          </a:prstGeom>
        </p:spPr>
        <p:txBody>
          <a:bodyPr/>
          <a:lstStyle/>
          <a:p>
            <a:pPr/>
            <a:r>
              <a:t>CONCLUSION</a:t>
            </a:r>
          </a:p>
        </p:txBody>
      </p:sp>
      <p:sp>
        <p:nvSpPr>
          <p:cNvPr id="462" name="Shape 462"/>
          <p:cNvSpPr/>
          <p:nvPr>
            <p:ph type="body" idx="1"/>
          </p:nvPr>
        </p:nvSpPr>
        <p:spPr>
          <a:xfrm>
            <a:off x="301752" y="1524000"/>
            <a:ext cx="8534401" cy="4599433"/>
          </a:xfrm>
          <a:prstGeom prst="rect">
            <a:avLst/>
          </a:prstGeom>
        </p:spPr>
        <p:txBody>
          <a:bodyPr/>
          <a:lstStyle/>
          <a:p>
            <a:pPr/>
            <a:r>
              <a:t>Meilleure connaissance de patients à traiter (cible)</a:t>
            </a:r>
          </a:p>
          <a:p>
            <a:pPr/>
            <a:r>
              <a:t>Prévention de la dépendance</a:t>
            </a:r>
          </a:p>
          <a:p>
            <a:pPr/>
            <a:r>
              <a:t>Prise en charge de syndromes Gériatriques</a:t>
            </a:r>
          </a:p>
          <a:p>
            <a:pPr/>
            <a:r>
              <a:t>Plan d’aide à domicile</a:t>
            </a:r>
          </a:p>
          <a:p>
            <a:pPr/>
            <a:r>
              <a:t>Aide à la prise de décision</a:t>
            </a:r>
          </a:p>
        </p:txBody>
      </p:sp>
      <p:sp>
        <p:nvSpPr>
          <p:cNvPr id="463" name="Shape 463"/>
          <p:cNvSpPr/>
          <p:nvPr>
            <p:ph type="sldNum" sz="quarter" idx="4294967295"/>
          </p:nvPr>
        </p:nvSpPr>
        <p:spPr>
          <a:xfrm>
            <a:off x="4419522" y="1094468"/>
            <a:ext cx="304956"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5" name="Shape 465"/>
          <p:cNvSpPr/>
          <p:nvPr>
            <p:ph type="title"/>
          </p:nvPr>
        </p:nvSpPr>
        <p:spPr>
          <a:xfrm>
            <a:off x="301752" y="228597"/>
            <a:ext cx="8534401" cy="758958"/>
          </a:xfrm>
          <a:prstGeom prst="rect">
            <a:avLst/>
          </a:prstGeom>
        </p:spPr>
        <p:txBody>
          <a:bodyPr/>
          <a:lstStyle/>
          <a:p>
            <a:pPr/>
          </a:p>
        </p:txBody>
      </p:sp>
      <p:sp>
        <p:nvSpPr>
          <p:cNvPr id="466" name="Shape 466"/>
          <p:cNvSpPr/>
          <p:nvPr>
            <p:ph type="sldNum" sz="quarter" idx="4294967295"/>
          </p:nvPr>
        </p:nvSpPr>
        <p:spPr>
          <a:xfrm>
            <a:off x="4424713" y="1080666"/>
            <a:ext cx="331150"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67" name="Shape 467"/>
          <p:cNvSpPr/>
          <p:nvPr>
            <p:ph type="body" idx="1"/>
          </p:nvPr>
        </p:nvSpPr>
        <p:spPr>
          <a:xfrm>
            <a:off x="301752" y="1527044"/>
            <a:ext cx="8503920" cy="4572006"/>
          </a:xfrm>
          <a:prstGeom prst="rect">
            <a:avLst/>
          </a:prstGeom>
        </p:spPr>
        <p:txBody>
          <a:bodyPr/>
          <a:lstStyle/>
          <a:p>
            <a:pPr marL="0" indent="0">
              <a:buSzTx/>
              <a:buNone/>
            </a:pPr>
          </a:p>
        </p:txBody>
      </p:sp>
      <p:pic>
        <p:nvPicPr>
          <p:cNvPr id="468" name="image2.png"/>
          <p:cNvPicPr>
            <a:picLocks noChangeAspect="1"/>
          </p:cNvPicPr>
          <p:nvPr/>
        </p:nvPicPr>
        <p:blipFill>
          <a:blip r:embed="rId2">
            <a:extLst/>
          </a:blip>
          <a:stretch>
            <a:fillRect/>
          </a:stretch>
        </p:blipFill>
        <p:spPr>
          <a:xfrm>
            <a:off x="539550" y="332656"/>
            <a:ext cx="7992890" cy="6048672"/>
          </a:xfrm>
          <a:prstGeom prst="rect">
            <a:avLst/>
          </a:prstGeom>
          <a:ln w="12700">
            <a:miter lim="400000"/>
          </a:ln>
        </p:spPr>
      </p:pic>
      <p:sp>
        <p:nvSpPr>
          <p:cNvPr id="469" name="Shape 469"/>
          <p:cNvSpPr/>
          <p:nvPr/>
        </p:nvSpPr>
        <p:spPr>
          <a:xfrm>
            <a:off x="1763686" y="6093295"/>
            <a:ext cx="5256587" cy="3581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ctr">
              <a:defRPr>
                <a:latin typeface="Georgia"/>
                <a:ea typeface="Georgia"/>
                <a:cs typeface="Georgia"/>
                <a:sym typeface="Georgia"/>
              </a:defRPr>
            </a:lvl1pPr>
          </a:lstStyle>
          <a:p>
            <a:pPr/>
            <a:r>
              <a:t>MERCI DE VOTRE ATTENTION</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3" name="Shape 383"/>
          <p:cNvSpPr/>
          <p:nvPr>
            <p:ph type="title"/>
          </p:nvPr>
        </p:nvSpPr>
        <p:spPr>
          <a:xfrm>
            <a:off x="301752" y="228597"/>
            <a:ext cx="8534401" cy="758958"/>
          </a:xfrm>
          <a:prstGeom prst="rect">
            <a:avLst/>
          </a:prstGeom>
        </p:spPr>
        <p:txBody>
          <a:bodyPr/>
          <a:lstStyle/>
          <a:p>
            <a:pPr/>
            <a:r>
              <a:t>VIEILLISSEMENT : définitions</a:t>
            </a:r>
          </a:p>
        </p:txBody>
      </p:sp>
      <p:sp>
        <p:nvSpPr>
          <p:cNvPr id="384" name="Shape 384"/>
          <p:cNvSpPr/>
          <p:nvPr>
            <p:ph type="body" idx="1"/>
          </p:nvPr>
        </p:nvSpPr>
        <p:spPr>
          <a:xfrm>
            <a:off x="301752" y="1527044"/>
            <a:ext cx="8503920" cy="4572006"/>
          </a:xfrm>
          <a:prstGeom prst="rect">
            <a:avLst/>
          </a:prstGeom>
        </p:spPr>
        <p:txBody>
          <a:bodyPr/>
          <a:lstStyle/>
          <a:p>
            <a:pPr/>
            <a:r>
              <a:t>Processus somatique et psychologique, universel, irréversible et continu, qui modifie l’organisme dans sa structure et sa fonction et entraîne une perte des facultés d’adaptation ou de compensation. Résulte de facteurs génétiques (vieillissement intrinsèque) et environnementaux, s’impose à tous, de façon variable, distinct de la maladie.</a:t>
            </a:r>
          </a:p>
          <a:p>
            <a:pPr/>
          </a:p>
          <a:p>
            <a:pPr marL="0" indent="0">
              <a:buSzTx/>
              <a:buNone/>
              <a:defRPr i="1" sz="1400"/>
            </a:pPr>
            <a:r>
              <a:t>The illness trajectory of elderly cancer patients across cultures- SIOG position paper A- SURBONE</a:t>
            </a:r>
          </a:p>
        </p:txBody>
      </p:sp>
      <p:sp>
        <p:nvSpPr>
          <p:cNvPr id="385" name="Shape 385"/>
          <p:cNvSpPr/>
          <p:nvPr>
            <p:ph type="sldNum" sz="quarter" idx="4294967295"/>
          </p:nvPr>
        </p:nvSpPr>
        <p:spPr>
          <a:xfrm>
            <a:off x="4482158" y="1080663"/>
            <a:ext cx="216255"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7" name="Shape 387"/>
          <p:cNvSpPr/>
          <p:nvPr>
            <p:ph type="title"/>
          </p:nvPr>
        </p:nvSpPr>
        <p:spPr>
          <a:xfrm>
            <a:off x="301752" y="228599"/>
            <a:ext cx="8534401" cy="758954"/>
          </a:xfrm>
          <a:prstGeom prst="rect">
            <a:avLst/>
          </a:prstGeom>
        </p:spPr>
        <p:txBody>
          <a:bodyPr/>
          <a:lstStyle/>
          <a:p>
            <a:pPr/>
            <a:r>
              <a:t>VIEILLISSEMENT : Généralités</a:t>
            </a:r>
          </a:p>
        </p:txBody>
      </p:sp>
      <p:sp>
        <p:nvSpPr>
          <p:cNvPr id="388" name="Shape 388"/>
          <p:cNvSpPr/>
          <p:nvPr>
            <p:ph type="body" idx="1"/>
          </p:nvPr>
        </p:nvSpPr>
        <p:spPr>
          <a:xfrm>
            <a:off x="301752" y="1527047"/>
            <a:ext cx="8503920" cy="4572002"/>
          </a:xfrm>
          <a:prstGeom prst="rect">
            <a:avLst/>
          </a:prstGeom>
        </p:spPr>
        <p:txBody>
          <a:bodyPr/>
          <a:lstStyle/>
          <a:p>
            <a:pPr/>
            <a:r>
              <a:t>Vieillissement différentiel</a:t>
            </a:r>
          </a:p>
          <a:p>
            <a:pPr/>
            <a:r>
              <a:t>Modifications cérébrales morphologiques et physiologiques, cognition</a:t>
            </a:r>
          </a:p>
          <a:p>
            <a:pPr/>
            <a:r>
              <a:t>Diminution des compétences cognitives (quelle est la norme ?) </a:t>
            </a:r>
          </a:p>
          <a:p>
            <a:pPr/>
            <a:r>
              <a:t>Sarcopénie, marche….</a:t>
            </a:r>
          </a:p>
          <a:p>
            <a:pPr/>
            <a:r>
              <a:t>Influence de la thymie, de l’environnement, des pathologies chroniques</a:t>
            </a:r>
          </a:p>
          <a:p>
            <a:pPr/>
            <a:r>
              <a:t>Frontière entre normal et pathologique ?</a:t>
            </a:r>
          </a:p>
          <a:p>
            <a:pPr/>
            <a:r>
              <a:t>Disparité inter-individuelle et inter-fonction</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0" name="Shape 390"/>
          <p:cNvSpPr/>
          <p:nvPr>
            <p:ph type="title"/>
          </p:nvPr>
        </p:nvSpPr>
        <p:spPr>
          <a:prstGeom prst="rect">
            <a:avLst/>
          </a:prstGeom>
        </p:spPr>
        <p:txBody>
          <a:bodyPr/>
          <a:lstStyle/>
          <a:p>
            <a:pPr/>
          </a:p>
        </p:txBody>
      </p:sp>
      <p:sp>
        <p:nvSpPr>
          <p:cNvPr id="391" name="Shape 391"/>
          <p:cNvSpPr/>
          <p:nvPr>
            <p:ph type="body" idx="1"/>
          </p:nvPr>
        </p:nvSpPr>
        <p:spPr>
          <a:prstGeom prst="rect">
            <a:avLst/>
          </a:prstGeom>
        </p:spPr>
        <p:txBody>
          <a:bodyPr/>
          <a:lstStyle/>
          <a:p>
            <a:pPr/>
          </a:p>
        </p:txBody>
      </p:sp>
      <p:grpSp>
        <p:nvGrpSpPr>
          <p:cNvPr id="394" name="Group 394"/>
          <p:cNvGrpSpPr/>
          <p:nvPr/>
        </p:nvGrpSpPr>
        <p:grpSpPr>
          <a:xfrm>
            <a:off x="1645862" y="1492211"/>
            <a:ext cx="6110231" cy="4900512"/>
            <a:chOff x="0" y="0"/>
            <a:chExt cx="6110229" cy="4900510"/>
          </a:xfrm>
        </p:grpSpPr>
        <p:sp>
          <p:nvSpPr>
            <p:cNvPr id="392" name="Shape 392"/>
            <p:cNvSpPr/>
            <p:nvPr/>
          </p:nvSpPr>
          <p:spPr>
            <a:xfrm>
              <a:off x="0" y="0"/>
              <a:ext cx="6110230" cy="4900511"/>
            </a:xfrm>
            <a:prstGeom prst="rect">
              <a:avLst/>
            </a:prstGeom>
            <a:solidFill>
              <a:srgbClr val="FFFFFF"/>
            </a:solidFill>
            <a:ln w="12700" cap="flat">
              <a:noFill/>
              <a:miter lim="400000"/>
            </a:ln>
            <a:effectLst/>
          </p:spPr>
          <p:txBody>
            <a:bodyPr wrap="square" lIns="0" tIns="0" rIns="0" bIns="0" numCol="1" anchor="t">
              <a:noAutofit/>
            </a:bodyPr>
            <a:lstStyle/>
            <a:p>
              <a:pPr>
                <a:defRPr>
                  <a:latin typeface="Cambria"/>
                  <a:ea typeface="Cambria"/>
                  <a:cs typeface="Cambria"/>
                  <a:sym typeface="Cambria"/>
                </a:defRPr>
              </a:pPr>
            </a:p>
          </p:txBody>
        </p:sp>
        <p:pic>
          <p:nvPicPr>
            <p:cNvPr id="393" name="image.png"/>
            <p:cNvPicPr>
              <a:picLocks noChangeAspect="1"/>
            </p:cNvPicPr>
            <p:nvPr/>
          </p:nvPicPr>
          <p:blipFill>
            <a:blip r:embed="rId2">
              <a:extLst/>
            </a:blip>
            <a:stretch>
              <a:fillRect/>
            </a:stretch>
          </p:blipFill>
          <p:spPr>
            <a:xfrm>
              <a:off x="0" y="0"/>
              <a:ext cx="6110230" cy="4900511"/>
            </a:xfrm>
            <a:prstGeom prst="rect">
              <a:avLst/>
            </a:prstGeom>
            <a:ln w="12700" cap="flat">
              <a:noFill/>
              <a:miter lim="400000"/>
            </a:ln>
            <a:effectLst/>
          </p:spPr>
        </p:pic>
      </p:gr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6" name="Shape 396"/>
          <p:cNvSpPr/>
          <p:nvPr>
            <p:ph type="title"/>
          </p:nvPr>
        </p:nvSpPr>
        <p:spPr>
          <a:xfrm>
            <a:off x="301752" y="228599"/>
            <a:ext cx="8534401" cy="758954"/>
          </a:xfrm>
          <a:prstGeom prst="rect">
            <a:avLst/>
          </a:prstGeom>
        </p:spPr>
        <p:txBody>
          <a:bodyPr/>
          <a:lstStyle/>
          <a:p>
            <a:pPr/>
            <a:r>
              <a:t>EX. : VIEILLISSEMENT COGNITIF</a:t>
            </a:r>
          </a:p>
        </p:txBody>
      </p:sp>
      <p:sp>
        <p:nvSpPr>
          <p:cNvPr id="397" name="Shape 397"/>
          <p:cNvSpPr/>
          <p:nvPr>
            <p:ph type="body" idx="1"/>
          </p:nvPr>
        </p:nvSpPr>
        <p:spPr>
          <a:xfrm>
            <a:off x="301752" y="1527047"/>
            <a:ext cx="8503920" cy="4572002"/>
          </a:xfrm>
          <a:prstGeom prst="rect">
            <a:avLst/>
          </a:prstGeom>
        </p:spPr>
        <p:txBody>
          <a:bodyPr/>
          <a:lstStyle/>
          <a:p>
            <a:pPr marL="257860" indent="-257860" defTabSz="859536">
              <a:spcBef>
                <a:spcPts val="500"/>
              </a:spcBef>
              <a:defRPr sz="2500"/>
            </a:pPr>
          </a:p>
          <a:p>
            <a:pPr marL="257860" indent="-257860" defTabSz="859536">
              <a:spcBef>
                <a:spcPts val="500"/>
              </a:spcBef>
              <a:defRPr sz="2500"/>
            </a:pPr>
            <a:r>
              <a:t>Déficit de mémoire épisodique (48% des plus d e65 ans), augm. du RR de sd démentiel</a:t>
            </a:r>
          </a:p>
          <a:p>
            <a:pPr marL="257860" indent="-257860" defTabSz="859536">
              <a:spcBef>
                <a:spcPts val="500"/>
              </a:spcBef>
              <a:defRPr sz="2500"/>
            </a:pPr>
            <a:r>
              <a:t>Difficultés attentionnelles (distractibilité, attention soutenue, divisée ou sélective) </a:t>
            </a:r>
          </a:p>
          <a:p>
            <a:pPr marL="257860" indent="-257860" defTabSz="859536">
              <a:spcBef>
                <a:spcPts val="500"/>
              </a:spcBef>
              <a:defRPr sz="2500"/>
            </a:pPr>
            <a:r>
              <a:t>Langage préservé</a:t>
            </a:r>
          </a:p>
          <a:p>
            <a:pPr marL="257860" indent="-257860" defTabSz="859536">
              <a:spcBef>
                <a:spcPts val="500"/>
              </a:spcBef>
              <a:defRPr sz="2500"/>
            </a:pPr>
            <a:r>
              <a:t>Fonctions exécutives : diminution de flexibilité mentale, difficultés d’inhibition</a:t>
            </a:r>
          </a:p>
          <a:p>
            <a:pPr marL="257860" indent="-257860" defTabSz="859536">
              <a:spcBef>
                <a:spcPts val="500"/>
              </a:spcBef>
              <a:defRPr sz="2500"/>
            </a:pPr>
            <a:r>
              <a:t>Ralentissement de vitesses de traitement des informations</a:t>
            </a:r>
          </a:p>
          <a:p>
            <a:pPr marL="257860" indent="-257860" defTabSz="859536">
              <a:spcBef>
                <a:spcPts val="500"/>
              </a:spcBef>
              <a:defRPr sz="2500"/>
            </a:pPr>
            <a:r>
              <a:t>Influence de l’état psycho-affectif</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9" name="Shape 399"/>
          <p:cNvSpPr/>
          <p:nvPr>
            <p:ph type="title"/>
          </p:nvPr>
        </p:nvSpPr>
        <p:spPr>
          <a:xfrm>
            <a:off x="301752" y="228597"/>
            <a:ext cx="8534401" cy="758958"/>
          </a:xfrm>
          <a:prstGeom prst="rect">
            <a:avLst/>
          </a:prstGeom>
        </p:spPr>
        <p:txBody>
          <a:bodyPr/>
          <a:lstStyle/>
          <a:p>
            <a:pPr/>
          </a:p>
        </p:txBody>
      </p:sp>
      <p:sp>
        <p:nvSpPr>
          <p:cNvPr id="400" name="Shape 400"/>
          <p:cNvSpPr/>
          <p:nvPr>
            <p:ph type="body" idx="1"/>
          </p:nvPr>
        </p:nvSpPr>
        <p:spPr>
          <a:xfrm>
            <a:off x="301752" y="1527044"/>
            <a:ext cx="8503920" cy="4572006"/>
          </a:xfrm>
          <a:prstGeom prst="rect">
            <a:avLst/>
          </a:prstGeom>
        </p:spPr>
        <p:txBody>
          <a:bodyPr/>
          <a:lstStyle/>
          <a:p>
            <a:pPr marL="257860" indent="-257860" defTabSz="859536">
              <a:defRPr sz="2500"/>
            </a:pPr>
            <a:r>
              <a:t>Vieillissement réussi : sans maladie, sans handicap ni perte d’autonomie 50 à 60%</a:t>
            </a:r>
          </a:p>
          <a:p>
            <a:pPr marL="257860" indent="-257860" defTabSz="859536">
              <a:defRPr sz="2500"/>
            </a:pPr>
            <a:r>
              <a:t>Vieillissement pathologique 5 à 10%</a:t>
            </a:r>
          </a:p>
          <a:p>
            <a:pPr marL="257860" indent="-257860" defTabSz="859536">
              <a:defRPr sz="2500"/>
            </a:pPr>
            <a:r>
              <a:t>Personnes âgées « fragiles » : 30 à 40%</a:t>
            </a:r>
          </a:p>
          <a:p>
            <a:pPr lvl="1" marL="532180" indent="-257858" defTabSz="859536">
              <a:buSzPct val="85000"/>
              <a:buChar char="●"/>
              <a:defRPr sz="2500"/>
            </a:pPr>
            <a:r>
              <a:t>Diminution des aptitudes maximale</a:t>
            </a:r>
          </a:p>
          <a:p>
            <a:pPr lvl="1" marL="532180" indent="-257858" defTabSz="859536">
              <a:buSzPct val="85000"/>
              <a:buChar char="●"/>
              <a:defRPr sz="2500"/>
            </a:pPr>
            <a:r>
              <a:t>Diminution des réserves fonctionnelles</a:t>
            </a:r>
          </a:p>
          <a:p>
            <a:pPr lvl="1" marL="532180" indent="-257858" defTabSz="859536">
              <a:buSzPct val="85000"/>
              <a:buChar char="●"/>
              <a:defRPr sz="2500"/>
            </a:pPr>
            <a:r>
              <a:t>Diminution de l’adaptabilité (notamment aux stress environnementaux)</a:t>
            </a:r>
          </a:p>
          <a:p>
            <a:pPr lvl="4" marL="1289302" indent="-214883" defTabSz="859536">
              <a:spcBef>
                <a:spcPts val="400"/>
              </a:spcBef>
              <a:buClr>
                <a:schemeClr val="accent5"/>
              </a:buClr>
              <a:buFontTx/>
              <a:defRPr sz="1600"/>
            </a:pPr>
          </a:p>
          <a:p>
            <a:pPr lvl="4" marL="1289302" indent="-214883" defTabSz="859536">
              <a:spcBef>
                <a:spcPts val="400"/>
              </a:spcBef>
              <a:buClr>
                <a:schemeClr val="accent5"/>
              </a:buClr>
              <a:buFontTx/>
              <a:defRPr sz="1600"/>
            </a:pPr>
          </a:p>
          <a:p>
            <a:pPr lvl="4" marL="0" indent="1074419" defTabSz="859536">
              <a:buSzTx/>
              <a:buNone/>
              <a:defRPr sz="2600">
                <a:solidFill>
                  <a:srgbClr val="FF0000"/>
                </a:solidFill>
              </a:defRPr>
            </a:pPr>
            <a:r>
              <a:t>	CONCEPT DE FRAGILITE</a:t>
            </a:r>
          </a:p>
        </p:txBody>
      </p:sp>
      <p:sp>
        <p:nvSpPr>
          <p:cNvPr id="401" name="Shape 401"/>
          <p:cNvSpPr/>
          <p:nvPr>
            <p:ph type="sldNum" sz="quarter" idx="4294967295"/>
          </p:nvPr>
        </p:nvSpPr>
        <p:spPr>
          <a:xfrm>
            <a:off x="4487168" y="1080663"/>
            <a:ext cx="206233"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3" name="Shape 403"/>
          <p:cNvSpPr/>
          <p:nvPr>
            <p:ph type="title"/>
          </p:nvPr>
        </p:nvSpPr>
        <p:spPr>
          <a:xfrm>
            <a:off x="301752" y="228598"/>
            <a:ext cx="8534401" cy="758957"/>
          </a:xfrm>
          <a:prstGeom prst="rect">
            <a:avLst/>
          </a:prstGeom>
        </p:spPr>
        <p:txBody>
          <a:bodyPr/>
          <a:lstStyle/>
          <a:p>
            <a:pPr/>
            <a:r>
              <a:t>FRAGILITE : définition</a:t>
            </a:r>
          </a:p>
        </p:txBody>
      </p:sp>
      <p:sp>
        <p:nvSpPr>
          <p:cNvPr id="404" name="Shape 404"/>
          <p:cNvSpPr/>
          <p:nvPr>
            <p:ph type="sldNum" sz="quarter" idx="4294967295"/>
          </p:nvPr>
        </p:nvSpPr>
        <p:spPr>
          <a:xfrm>
            <a:off x="4477645" y="1080664"/>
            <a:ext cx="225283"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05" name="Shape 405"/>
          <p:cNvSpPr/>
          <p:nvPr>
            <p:ph type="body" idx="1"/>
          </p:nvPr>
        </p:nvSpPr>
        <p:spPr>
          <a:xfrm>
            <a:off x="301752" y="1527044"/>
            <a:ext cx="8503920" cy="4572006"/>
          </a:xfrm>
          <a:prstGeom prst="rect">
            <a:avLst/>
          </a:prstGeom>
        </p:spPr>
        <p:txBody>
          <a:bodyPr/>
          <a:lstStyle/>
          <a:p>
            <a:pPr marL="250124" indent="-250124" defTabSz="833749">
              <a:spcBef>
                <a:spcPts val="500"/>
              </a:spcBef>
              <a:defRPr sz="2400"/>
            </a:pPr>
            <a:r>
              <a:t>Syndrome multifactoriel se traduisant par une réduction des capacités de réserve et des capacités de résistance au stress (vulnérabilité)</a:t>
            </a:r>
          </a:p>
          <a:p>
            <a:pPr marL="250124" indent="-250124" defTabSz="833749">
              <a:spcBef>
                <a:spcPts val="500"/>
              </a:spcBef>
              <a:defRPr sz="2400"/>
            </a:pPr>
            <a:r>
              <a:t>Etat dynamique et réversible</a:t>
            </a:r>
          </a:p>
          <a:p>
            <a:pPr marL="250124" indent="-250124" defTabSz="833749">
              <a:spcBef>
                <a:spcPts val="500"/>
              </a:spcBef>
              <a:defRPr sz="2400"/>
            </a:pPr>
            <a:r>
              <a:t>Prévalence : 3,8% à 16,3% (selon la population étudiée)Fréquence augmente avec l’âge</a:t>
            </a:r>
          </a:p>
          <a:p>
            <a:pPr marL="250124" indent="-250124" defTabSz="833749">
              <a:spcBef>
                <a:spcPts val="500"/>
              </a:spcBef>
              <a:defRPr sz="2400"/>
            </a:pPr>
            <a:r>
              <a:t>Femme &gt; Homme</a:t>
            </a:r>
          </a:p>
          <a:p>
            <a:pPr marL="250124" indent="-250124" defTabSz="833749">
              <a:spcBef>
                <a:spcPts val="500"/>
              </a:spcBef>
              <a:defRPr sz="2400"/>
            </a:pPr>
            <a:r>
              <a:t>Majore le risque de maladie, dépendance et décès</a:t>
            </a:r>
          </a:p>
          <a:p>
            <a:pPr marL="250124" indent="-250124" defTabSz="833749">
              <a:spcBef>
                <a:spcPts val="500"/>
              </a:spcBef>
              <a:defRPr sz="2400"/>
            </a:pPr>
          </a:p>
          <a:p>
            <a:pPr marL="0" indent="0" defTabSz="833749">
              <a:spcBef>
                <a:spcPts val="500"/>
              </a:spcBef>
              <a:buSzTx/>
              <a:buNone/>
              <a:defRPr sz="1200"/>
            </a:pPr>
            <a:r>
              <a:t>Bergman H., J Gerontol A Biol Sci Med Sci 2007</a:t>
            </a:r>
          </a:p>
          <a:p>
            <a:pPr marL="0" indent="0" defTabSz="833749">
              <a:spcBef>
                <a:spcPts val="500"/>
              </a:spcBef>
              <a:buSzTx/>
              <a:buNone/>
              <a:defRPr sz="1200"/>
            </a:pPr>
            <a:r>
              <a:t>Abellan Van Kan G., J Nutr Health Aging, 2008</a:t>
            </a:r>
          </a:p>
          <a:p>
            <a:pPr marL="0" indent="0" defTabSz="833749">
              <a:spcBef>
                <a:spcPts val="500"/>
              </a:spcBef>
              <a:buSzTx/>
              <a:buNone/>
              <a:defRPr sz="1200"/>
            </a:pPr>
            <a:r>
              <a:t>Walton J, Am Gériatre Soc, 2006</a:t>
            </a:r>
          </a:p>
          <a:p>
            <a:pPr marL="0" indent="0" defTabSz="833749">
              <a:spcBef>
                <a:spcPts val="500"/>
              </a:spcBef>
              <a:buSzTx/>
              <a:buNone/>
              <a:defRPr sz="1200"/>
            </a:pPr>
            <a:r>
              <a:t>Fried LP, J Gerontol A Biol Sci Med Sci, 2001</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7" name="Shape 407"/>
          <p:cNvSpPr/>
          <p:nvPr>
            <p:ph type="title"/>
          </p:nvPr>
        </p:nvSpPr>
        <p:spPr>
          <a:xfrm>
            <a:off x="301752" y="228597"/>
            <a:ext cx="8534401" cy="758958"/>
          </a:xfrm>
          <a:prstGeom prst="rect">
            <a:avLst/>
          </a:prstGeom>
        </p:spPr>
        <p:txBody>
          <a:bodyPr/>
          <a:lstStyle/>
          <a:p>
            <a:pPr/>
            <a:r>
              <a:t>FRAGILITE : critères </a:t>
            </a:r>
          </a:p>
        </p:txBody>
      </p:sp>
      <p:sp>
        <p:nvSpPr>
          <p:cNvPr id="408" name="Shape 408"/>
          <p:cNvSpPr/>
          <p:nvPr>
            <p:ph type="body" idx="1"/>
          </p:nvPr>
        </p:nvSpPr>
        <p:spPr>
          <a:xfrm>
            <a:off x="301712" y="1516295"/>
            <a:ext cx="8503923" cy="4572007"/>
          </a:xfrm>
          <a:prstGeom prst="rect">
            <a:avLst/>
          </a:prstGeom>
        </p:spPr>
        <p:txBody>
          <a:bodyPr/>
          <a:lstStyle/>
          <a:p>
            <a:pPr marL="0" indent="0">
              <a:buSzTx/>
              <a:buNone/>
            </a:pPr>
            <a:r>
              <a:t>FRIED : le phénotype « FRAGILE »</a:t>
            </a:r>
          </a:p>
          <a:p>
            <a:pPr marL="0" indent="0">
              <a:buSzTx/>
              <a:buNone/>
            </a:pPr>
          </a:p>
          <a:p>
            <a:pPr marL="0" indent="0">
              <a:buSzTx/>
              <a:buNone/>
            </a:pPr>
          </a:p>
          <a:p>
            <a:pPr/>
          </a:p>
          <a:p>
            <a:pPr marL="0" indent="0">
              <a:buSzTx/>
              <a:buNone/>
            </a:pPr>
          </a:p>
          <a:p>
            <a:pPr marL="0" indent="0">
              <a:buSzTx/>
              <a:buNone/>
            </a:pPr>
          </a:p>
          <a:p>
            <a:pPr marL="0" indent="0">
              <a:buSzTx/>
              <a:buNone/>
            </a:pPr>
            <a:r>
              <a:t>ROCKWOOD : effet cumulé de déficits </a:t>
            </a:r>
            <a:endParaRPr sz="2200"/>
          </a:p>
          <a:p>
            <a:pPr marL="0" indent="0">
              <a:buSzTx/>
              <a:buNone/>
              <a:defRPr sz="2200"/>
            </a:pPr>
            <a:r>
              <a:t>           Définition d’un indice de fragilité</a:t>
            </a:r>
          </a:p>
        </p:txBody>
      </p:sp>
      <p:sp>
        <p:nvSpPr>
          <p:cNvPr id="409" name="Shape 409"/>
          <p:cNvSpPr/>
          <p:nvPr>
            <p:ph type="sldNum" sz="quarter" idx="4294967295"/>
          </p:nvPr>
        </p:nvSpPr>
        <p:spPr>
          <a:xfrm>
            <a:off x="4480721" y="1080664"/>
            <a:ext cx="219131" cy="3327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10" name="Shape 410"/>
          <p:cNvSpPr/>
          <p:nvPr/>
        </p:nvSpPr>
        <p:spPr>
          <a:xfrm>
            <a:off x="451026" y="2045042"/>
            <a:ext cx="8018274" cy="23139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lvl="1" marL="601578" indent="-220578">
              <a:spcBef>
                <a:spcPts val="500"/>
              </a:spcBef>
              <a:buSzPct val="100000"/>
              <a:buChar char="•"/>
              <a:defRPr sz="2200">
                <a:latin typeface="Georgia"/>
                <a:ea typeface="Georgia"/>
                <a:cs typeface="Georgia"/>
                <a:sym typeface="Georgia"/>
              </a:defRPr>
            </a:pPr>
            <a:r>
              <a:t>Perte de poids involontaire (&gt;10% en 6 mois ou BMI&lt;18,5)</a:t>
            </a:r>
          </a:p>
          <a:p>
            <a:pPr lvl="1" marL="601578" indent="-220578">
              <a:spcBef>
                <a:spcPts val="500"/>
              </a:spcBef>
              <a:buSzPct val="100000"/>
              <a:buChar char="•"/>
              <a:defRPr sz="2200">
                <a:latin typeface="Georgia"/>
                <a:ea typeface="Georgia"/>
                <a:cs typeface="Georgia"/>
                <a:sym typeface="Georgia"/>
              </a:defRPr>
            </a:pPr>
            <a:r>
              <a:t>Sensation de fatigue ou d’épuisement</a:t>
            </a:r>
          </a:p>
          <a:p>
            <a:pPr lvl="1" marL="601578" indent="-220578">
              <a:spcBef>
                <a:spcPts val="500"/>
              </a:spcBef>
              <a:buSzPct val="100000"/>
              <a:buChar char="•"/>
              <a:defRPr sz="2200">
                <a:latin typeface="Georgia"/>
                <a:ea typeface="Georgia"/>
                <a:cs typeface="Georgia"/>
                <a:sym typeface="Georgia"/>
              </a:defRPr>
            </a:pPr>
            <a:r>
              <a:t>Diminution de la vitesse de marche (&lt;0,65m/s)</a:t>
            </a:r>
          </a:p>
          <a:p>
            <a:pPr lvl="1" marL="601578" indent="-220578">
              <a:spcBef>
                <a:spcPts val="500"/>
              </a:spcBef>
              <a:buSzPct val="100000"/>
              <a:buChar char="•"/>
              <a:defRPr sz="2200">
                <a:latin typeface="Georgia"/>
                <a:ea typeface="Georgia"/>
                <a:cs typeface="Georgia"/>
                <a:sym typeface="Georgia"/>
              </a:defRPr>
            </a:pPr>
            <a:r>
              <a:t>Diminution de la force de préhension (&lt;17kgs)</a:t>
            </a:r>
          </a:p>
          <a:p>
            <a:pPr lvl="1" marL="601578" indent="-220578">
              <a:spcBef>
                <a:spcPts val="500"/>
              </a:spcBef>
              <a:buSzPct val="100000"/>
              <a:buChar char="•"/>
              <a:defRPr sz="2200">
                <a:latin typeface="Georgia"/>
                <a:ea typeface="Georgia"/>
                <a:cs typeface="Georgia"/>
                <a:sym typeface="Georgia"/>
              </a:defRPr>
            </a:pPr>
            <a:r>
              <a:t>Diminution de l’activité physique</a:t>
            </a:r>
          </a:p>
          <a:p>
            <a:pPr>
              <a:spcBef>
                <a:spcPts val="500"/>
              </a:spcBef>
              <a:defRPr sz="2200">
                <a:latin typeface="Georgia"/>
                <a:ea typeface="Georgia"/>
                <a:cs typeface="Georgia"/>
                <a:sym typeface="Georgia"/>
              </a:defRPr>
            </a:pPr>
            <a:r>
              <a:t>fragile (3), préfragiles (1-2), robustes (0)</a:t>
            </a:r>
          </a:p>
        </p:txBody>
      </p:sp>
      <p:sp>
        <p:nvSpPr>
          <p:cNvPr id="411" name="Shape 411"/>
          <p:cNvSpPr/>
          <p:nvPr/>
        </p:nvSpPr>
        <p:spPr>
          <a:xfrm>
            <a:off x="167708" y="4857998"/>
            <a:ext cx="812515" cy="459992"/>
          </a:xfrm>
          <a:prstGeom prst="rightArrow">
            <a:avLst>
              <a:gd name="adj1" fmla="val 32000"/>
              <a:gd name="adj2" fmla="val 176700"/>
            </a:avLst>
          </a:prstGeom>
          <a:solidFill>
            <a:srgbClr val="FFFFFF"/>
          </a:solidFill>
          <a:ln w="11429">
            <a:solidFill>
              <a:schemeClr val="accent1"/>
            </a:solidFill>
            <a:prstDash val="sysDash"/>
          </a:ln>
          <a:effectLst>
            <a:outerShdw sx="100000" sy="100000" kx="0" ky="0" algn="b" rotWithShape="0" blurRad="50800" dist="25400" dir="5400000">
              <a:srgbClr val="000000">
                <a:alpha val="45000"/>
              </a:srgbClr>
            </a:outerShdw>
          </a:effectLst>
        </p:spPr>
        <p:txBody>
          <a:bodyPr lIns="45718" tIns="45718" rIns="45718" bIns="45718" anchor="ctr"/>
          <a:lstStyle/>
          <a:p>
            <a:pPr>
              <a:defRPr>
                <a:latin typeface="Georgia"/>
                <a:ea typeface="Georgia"/>
                <a:cs typeface="Georgia"/>
                <a:sym typeface="Georgia"/>
              </a:defRPr>
            </a:pPr>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Civil">
  <a:themeElements>
    <a:clrScheme name="Civil">
      <a:dk1>
        <a:srgbClr val="000000"/>
      </a:dk1>
      <a:lt1>
        <a:srgbClr val="C5D1D7"/>
      </a:lt1>
      <a:dk2>
        <a:srgbClr val="A7A7A7"/>
      </a:dk2>
      <a:lt2>
        <a:srgbClr val="535353"/>
      </a:lt2>
      <a:accent1>
        <a:srgbClr val="D16349"/>
      </a:accent1>
      <a:accent2>
        <a:srgbClr val="CCB400"/>
      </a:accent2>
      <a:accent3>
        <a:srgbClr val="8CADAE"/>
      </a:accent3>
      <a:accent4>
        <a:srgbClr val="8C7B70"/>
      </a:accent4>
      <a:accent5>
        <a:srgbClr val="8FB08C"/>
      </a:accent5>
      <a:accent6>
        <a:srgbClr val="D19049"/>
      </a:accent6>
      <a:hlink>
        <a:srgbClr val="0000FF"/>
      </a:hlink>
      <a:folHlink>
        <a:srgbClr val="FF00FF"/>
      </a:folHlink>
    </a:clrScheme>
    <a:fontScheme name="Civil">
      <a:majorFont>
        <a:latin typeface="Helvetica"/>
        <a:ea typeface="Helvetica"/>
        <a:cs typeface="Helvetica"/>
      </a:majorFont>
      <a:minorFont>
        <a:latin typeface="Calibri"/>
        <a:ea typeface="Calibri"/>
        <a:cs typeface="Calibri"/>
      </a:minorFont>
    </a:fontScheme>
    <a:fmtScheme name="Civi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45000"/>
              </a:srgbClr>
            </a:outerShdw>
          </a:effectLst>
        </a:effectStyle>
        <a:effectStyle>
          <a:effectLst>
            <a:outerShdw sx="100000" sy="100000" kx="0" ky="0" algn="b" rotWithShape="0" blurRad="50800" dist="25400" dir="5400000">
              <a:srgbClr val="000000">
                <a:alpha val="45000"/>
              </a:srgbClr>
            </a:outerShdw>
          </a:effectLst>
        </a:effectStyle>
        <a:effectStyle>
          <a:effectLst>
            <a:outerShdw sx="100000" sy="100000" kx="0" ky="0" algn="b" rotWithShape="0" blurRad="50800" dist="25400" dir="5400000">
              <a:srgbClr val="000000">
                <a:alpha val="4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5D1D7"/>
        </a:solidFill>
        <a:ln w="25400" cap="flat">
          <a:solidFill>
            <a:schemeClr val="accent1"/>
          </a:solidFill>
          <a:prstDash val="solid"/>
          <a:round/>
        </a:ln>
        <a:effectLst>
          <a:outerShdw sx="100000" sy="100000" kx="0" ky="0" algn="b" rotWithShape="0" blurRad="50800" dist="25400" dir="5400000">
            <a:srgbClr val="000000">
              <a:alpha val="45000"/>
            </a:srgbClr>
          </a:outerShdw>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50800" dist="25400" dir="5400000">
            <a:srgbClr val="000000">
              <a:alpha val="45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Civil">
  <a:themeElements>
    <a:clrScheme name="Civil">
      <a:dk1>
        <a:srgbClr val="000000"/>
      </a:dk1>
      <a:lt1>
        <a:srgbClr val="FFFFFF"/>
      </a:lt1>
      <a:dk2>
        <a:srgbClr val="A7A7A7"/>
      </a:dk2>
      <a:lt2>
        <a:srgbClr val="535353"/>
      </a:lt2>
      <a:accent1>
        <a:srgbClr val="D16349"/>
      </a:accent1>
      <a:accent2>
        <a:srgbClr val="CCB400"/>
      </a:accent2>
      <a:accent3>
        <a:srgbClr val="8CADAE"/>
      </a:accent3>
      <a:accent4>
        <a:srgbClr val="8C7B70"/>
      </a:accent4>
      <a:accent5>
        <a:srgbClr val="8FB08C"/>
      </a:accent5>
      <a:accent6>
        <a:srgbClr val="D19049"/>
      </a:accent6>
      <a:hlink>
        <a:srgbClr val="0000FF"/>
      </a:hlink>
      <a:folHlink>
        <a:srgbClr val="FF00FF"/>
      </a:folHlink>
    </a:clrScheme>
    <a:fontScheme name="Civil">
      <a:majorFont>
        <a:latin typeface="Helvetica"/>
        <a:ea typeface="Helvetica"/>
        <a:cs typeface="Helvetica"/>
      </a:majorFont>
      <a:minorFont>
        <a:latin typeface="Calibri"/>
        <a:ea typeface="Calibri"/>
        <a:cs typeface="Calibri"/>
      </a:minorFont>
    </a:fontScheme>
    <a:fmtScheme name="Civi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45000"/>
              </a:srgbClr>
            </a:outerShdw>
          </a:effectLst>
        </a:effectStyle>
        <a:effectStyle>
          <a:effectLst>
            <a:outerShdw sx="100000" sy="100000" kx="0" ky="0" algn="b" rotWithShape="0" blurRad="50800" dist="25400" dir="5400000">
              <a:srgbClr val="000000">
                <a:alpha val="45000"/>
              </a:srgbClr>
            </a:outerShdw>
          </a:effectLst>
        </a:effectStyle>
        <a:effectStyle>
          <a:effectLst>
            <a:outerShdw sx="100000" sy="100000" kx="0" ky="0" algn="b" rotWithShape="0" blurRad="50800" dist="25400" dir="5400000">
              <a:srgbClr val="000000">
                <a:alpha val="4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5D1D7"/>
        </a:solidFill>
        <a:ln w="25400" cap="flat">
          <a:solidFill>
            <a:schemeClr val="accent1"/>
          </a:solidFill>
          <a:prstDash val="solid"/>
          <a:round/>
        </a:ln>
        <a:effectLst>
          <a:outerShdw sx="100000" sy="100000" kx="0" ky="0" algn="b" rotWithShape="0" blurRad="50800" dist="25400" dir="5400000">
            <a:srgbClr val="000000">
              <a:alpha val="45000"/>
            </a:srgbClr>
          </a:outerShdw>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50800" dist="25400" dir="5400000">
            <a:srgbClr val="000000">
              <a:alpha val="45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